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24"/>
  </p:notesMasterIdLst>
  <p:sldIdLst>
    <p:sldId id="267" r:id="rId5"/>
    <p:sldId id="299" r:id="rId6"/>
    <p:sldId id="296" r:id="rId7"/>
    <p:sldId id="306" r:id="rId8"/>
    <p:sldId id="310" r:id="rId9"/>
    <p:sldId id="307" r:id="rId10"/>
    <p:sldId id="297" r:id="rId11"/>
    <p:sldId id="309" r:id="rId12"/>
    <p:sldId id="308" r:id="rId13"/>
    <p:sldId id="298" r:id="rId14"/>
    <p:sldId id="300" r:id="rId15"/>
    <p:sldId id="302" r:id="rId16"/>
    <p:sldId id="258" r:id="rId17"/>
    <p:sldId id="311" r:id="rId18"/>
    <p:sldId id="301" r:id="rId19"/>
    <p:sldId id="303" r:id="rId20"/>
    <p:sldId id="312" r:id="rId21"/>
    <p:sldId id="304" r:id="rId22"/>
    <p:sldId id="277" r:id="rId23"/>
  </p:sldIdLst>
  <p:sldSz cx="9144000" cy="6858000" type="screen4x3"/>
  <p:notesSz cx="6858000" cy="9144000"/>
  <p:embeddedFontLst>
    <p:embeddedFont>
      <p:font typeface="Acumin Pro Condensed" panose="020B0604020202020204" charset="0"/>
      <p:regular r:id="rId25"/>
      <p:bold r:id="rId26"/>
      <p:italic r:id="rId27"/>
      <p:boldItalic r:id="rId28"/>
    </p:embeddedFont>
    <p:embeddedFont>
      <p:font typeface="Acumin Pro Condensed Semibold" panose="020B0604020202020204" charset="0"/>
      <p:regular r:id="rId29"/>
      <p:bold r:id="rId30"/>
      <p:italic r:id="rId31"/>
      <p:boldItalic r:id="rId32"/>
    </p:embeddedFont>
    <p:embeddedFont>
      <p:font typeface="Franklin Gothic Book" panose="020B0503020102020204" pitchFamily="34" charset="0"/>
      <p:regular r:id="rId33"/>
      <p:italic r:id="rId34"/>
    </p:embeddedFont>
    <p:embeddedFont>
      <p:font typeface="Franklin Gothic Medium" panose="020B0603020102020204" pitchFamily="34" charset="0"/>
      <p:regular r:id="rId35"/>
      <p:italic r:id="rId36"/>
    </p:embeddedFont>
    <p:embeddedFont>
      <p:font typeface="Franklin Gothic Medium Cond" panose="020B0606030402020204" pitchFamily="34" charset="0"/>
      <p:regular r:id="rId37"/>
    </p:embeddedFont>
    <p:embeddedFont>
      <p:font typeface="Garamond" panose="02020404030301010803" pitchFamily="18" charset="0"/>
      <p:regular r:id="rId38"/>
      <p:bold r:id="rId39"/>
      <p: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B23F6-72EA-465E-9C1C-9C09B1759E15}" v="35" dt="2024-02-20T06:45:46.061"/>
    <p1510:client id="{46C08223-77BA-4C88-8BF8-1A626064D9B3}" v="945" dt="2024-02-20T06:39:34.147"/>
    <p1510:client id="{8BB64CE4-04A6-468A-A6E3-CC9541B9B523}" v="1397" dt="2024-02-19T16:49:13.600"/>
    <p1510:client id="{947AFC5F-47D6-4B14-BAD4-3F6C45BA2EC0}" v="4" dt="2024-02-20T02:56:44.777"/>
    <p1510:client id="{E0CAED1F-66CE-43F7-9F34-79E8828FBE47}" v="10" dt="2024-02-20T06:48:41.2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>
        <p:guide orient="horz" pos="1080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 err="1"/>
              <a:t>Btc</a:t>
            </a:r>
            <a:r>
              <a:rPr lang="en-IN" dirty="0"/>
              <a:t> prediction error(MAE)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Sheet1!$U$20</c:f>
              <c:strCache>
                <c:ptCount val="1"/>
                <c:pt idx="0">
                  <c:v>Btc prediction error(MSE)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Sheet1!$T$21:$T$24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</c:numCache>
            </c:numRef>
          </c:xVal>
          <c:yVal>
            <c:numRef>
              <c:f>Sheet1!$U$21:$U$24</c:f>
              <c:numCache>
                <c:formatCode>General</c:formatCode>
                <c:ptCount val="4"/>
                <c:pt idx="0">
                  <c:v>0.36</c:v>
                </c:pt>
                <c:pt idx="1">
                  <c:v>0.39</c:v>
                </c:pt>
                <c:pt idx="2">
                  <c:v>0.41</c:v>
                </c:pt>
                <c:pt idx="3">
                  <c:v>0.33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75-4BF3-818E-86C510E4C6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1095632"/>
        <c:axId val="1566167504"/>
      </c:scatterChart>
      <c:valAx>
        <c:axId val="1191095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167504"/>
        <c:crosses val="autoZero"/>
        <c:crossBetween val="midCat"/>
      </c:valAx>
      <c:valAx>
        <c:axId val="156616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095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Sheet1!$H$12:$H$14</cx:f>
        <cx:lvl ptCount="3">
          <cx:pt idx="0">Single</cx:pt>
          <cx:pt idx="1">Combination with co-related stock</cx:pt>
          <cx:pt idx="2">Combination with a diverse set of stock</cx:pt>
        </cx:lvl>
      </cx:strDim>
      <cx:numDim type="val">
        <cx:f>Sheet1!$I$12:$I$14</cx:f>
        <cx:lvl ptCount="3" formatCode="General">
          <cx:pt idx="0">0.39000000000000001</cx:pt>
          <cx:pt idx="1">0.35999999999999999</cx:pt>
          <cx:pt idx="2">0.33000000000000002</cx:pt>
        </cx:lvl>
      </cx:numDim>
    </cx:data>
  </cx:chartData>
  <cx:chart>
    <cx:title pos="t" align="ctr" overlay="0">
      <cx:tx>
        <cx:txData>
          <cx:v>Comparison of models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600" b="1" i="0" u="none" strike="noStrike" spc="100" baseline="0">
              <a:solidFill>
                <a:sysClr val="window" lastClr="FFFFFF">
                  <a:lumMod val="95000"/>
                </a:sys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rPr>
            <a:t>Comparison of models</a:t>
          </a:r>
        </a:p>
      </cx:txPr>
    </cx:title>
    <cx:plotArea>
      <cx:plotAreaRegion>
        <cx:series layoutId="funnel" uniqueId="{DC73AAEB-BFCD-4916-808A-9CF5A68C452E}">
          <cx:tx>
            <cx:txData>
              <cx:f>Sheet1!$I$11</cx:f>
              <cx:v>Btc prediction error(MSE)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5"/>
        <cx:tickLabels/>
      </cx:axis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rgbClr val="FEFFFF">
                <a:lumMod val="95000"/>
              </a:srgbClr>
            </a:solidFill>
            <a:latin typeface="Franklin Gothic Book" panose="020B050302010202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2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88F84-6D7C-4109-BF44-8439B5055A3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5D10769-5699-4293-9222-66F3E3E670F4}">
      <dgm:prSet phldrT="[Text]"/>
      <dgm:spPr/>
      <dgm:t>
        <a:bodyPr/>
        <a:lstStyle/>
        <a:p>
          <a:r>
            <a:rPr lang="en-IN" b="0" dirty="0">
              <a:latin typeface="Georgia"/>
            </a:rPr>
            <a:t>Existing</a:t>
          </a:r>
        </a:p>
      </dgm:t>
    </dgm:pt>
    <dgm:pt modelId="{BEE1A5E7-E209-4230-AC22-767345511C3D}" type="parTrans" cxnId="{44118B61-DAED-400D-9F10-CF7EE19BBC92}">
      <dgm:prSet/>
      <dgm:spPr/>
      <dgm:t>
        <a:bodyPr/>
        <a:lstStyle/>
        <a:p>
          <a:endParaRPr lang="en-IN"/>
        </a:p>
      </dgm:t>
    </dgm:pt>
    <dgm:pt modelId="{CFB1E1AA-96A7-4A93-8FCC-FD15EBEE229F}" type="sibTrans" cxnId="{44118B61-DAED-400D-9F10-CF7EE19BBC92}">
      <dgm:prSet/>
      <dgm:spPr/>
      <dgm:t>
        <a:bodyPr/>
        <a:lstStyle/>
        <a:p>
          <a:endParaRPr lang="en-IN"/>
        </a:p>
      </dgm:t>
    </dgm:pt>
    <dgm:pt modelId="{A6E99C5A-EC66-4FFC-88AB-62C7FB9580C8}">
      <dgm:prSet phldrT="[Text]" custT="1"/>
      <dgm:spPr/>
      <dgm:t>
        <a:bodyPr/>
        <a:lstStyle/>
        <a:p>
          <a:r>
            <a:rPr lang="en-IN" sz="1800" b="0" dirty="0">
              <a:latin typeface="Georgia"/>
            </a:rPr>
            <a:t>High</a:t>
          </a:r>
        </a:p>
      </dgm:t>
    </dgm:pt>
    <dgm:pt modelId="{BB5FE77F-47A3-4AB3-AE98-809223F742F1}" type="parTrans" cxnId="{4BC94D80-1588-4D0B-9154-1F8E0C9706DF}">
      <dgm:prSet/>
      <dgm:spPr/>
      <dgm:t>
        <a:bodyPr/>
        <a:lstStyle/>
        <a:p>
          <a:endParaRPr lang="en-IN"/>
        </a:p>
      </dgm:t>
    </dgm:pt>
    <dgm:pt modelId="{61EB1D1B-8DC7-4A54-B555-318F9BD5003C}" type="sibTrans" cxnId="{4BC94D80-1588-4D0B-9154-1F8E0C9706DF}">
      <dgm:prSet/>
      <dgm:spPr/>
      <dgm:t>
        <a:bodyPr/>
        <a:lstStyle/>
        <a:p>
          <a:endParaRPr lang="en-IN"/>
        </a:p>
      </dgm:t>
    </dgm:pt>
    <dgm:pt modelId="{9CC47E90-4E6A-4866-97CE-BDDB16C00523}">
      <dgm:prSet phldrT="[Text]"/>
      <dgm:spPr/>
      <dgm:t>
        <a:bodyPr/>
        <a:lstStyle/>
        <a:p>
          <a:pPr rtl="0"/>
          <a:r>
            <a:rPr lang="en-IN" b="0">
              <a:latin typeface="Georgia"/>
            </a:rPr>
            <a:t>New (to capture temporal features)</a:t>
          </a:r>
        </a:p>
      </dgm:t>
    </dgm:pt>
    <dgm:pt modelId="{831812D6-4CDB-4BAA-873C-C9E7852E3440}" type="parTrans" cxnId="{182019FF-D85B-4537-9533-FC3509361061}">
      <dgm:prSet/>
      <dgm:spPr/>
      <dgm:t>
        <a:bodyPr/>
        <a:lstStyle/>
        <a:p>
          <a:endParaRPr lang="en-IN"/>
        </a:p>
      </dgm:t>
    </dgm:pt>
    <dgm:pt modelId="{45FFE298-D723-42F0-81C5-5DA0A31E958B}" type="sibTrans" cxnId="{182019FF-D85B-4537-9533-FC3509361061}">
      <dgm:prSet/>
      <dgm:spPr/>
      <dgm:t>
        <a:bodyPr/>
        <a:lstStyle/>
        <a:p>
          <a:endParaRPr lang="en-IN"/>
        </a:p>
      </dgm:t>
    </dgm:pt>
    <dgm:pt modelId="{E09499F5-48F2-4FAF-A0D4-9EA10727D70E}">
      <dgm:prSet phldrT="[Text]" custT="1"/>
      <dgm:spPr/>
      <dgm:t>
        <a:bodyPr/>
        <a:lstStyle/>
        <a:p>
          <a:r>
            <a:rPr lang="en-IN" sz="1800" b="0" dirty="0">
              <a:latin typeface="Georgia"/>
            </a:rPr>
            <a:t>day</a:t>
          </a:r>
        </a:p>
      </dgm:t>
    </dgm:pt>
    <dgm:pt modelId="{7F8D0B64-0A1D-4B00-B4A7-F56C154AA7F5}" type="parTrans" cxnId="{8E425983-A4F3-4871-A143-BEE52101ECB9}">
      <dgm:prSet/>
      <dgm:spPr/>
      <dgm:t>
        <a:bodyPr/>
        <a:lstStyle/>
        <a:p>
          <a:endParaRPr lang="en-IN"/>
        </a:p>
      </dgm:t>
    </dgm:pt>
    <dgm:pt modelId="{CCA180E0-0FDF-438F-811F-BF43FC24ED8A}" type="sibTrans" cxnId="{8E425983-A4F3-4871-A143-BEE52101ECB9}">
      <dgm:prSet/>
      <dgm:spPr/>
      <dgm:t>
        <a:bodyPr/>
        <a:lstStyle/>
        <a:p>
          <a:endParaRPr lang="en-IN"/>
        </a:p>
      </dgm:t>
    </dgm:pt>
    <dgm:pt modelId="{78856238-A2B0-4B8B-BBCB-0F44FA1835D7}">
      <dgm:prSet phldrT="[Text]" custT="1"/>
      <dgm:spPr/>
      <dgm:t>
        <a:bodyPr/>
        <a:lstStyle/>
        <a:p>
          <a:r>
            <a:rPr lang="en-IN" sz="1800" b="0" dirty="0">
              <a:latin typeface="Georgia"/>
            </a:rPr>
            <a:t>month</a:t>
          </a:r>
        </a:p>
      </dgm:t>
    </dgm:pt>
    <dgm:pt modelId="{9CCC0AB4-3764-4C05-9D56-53EC29DCA601}" type="parTrans" cxnId="{115C1548-B04A-4D09-8AEA-DECB9A1EE6E1}">
      <dgm:prSet/>
      <dgm:spPr/>
      <dgm:t>
        <a:bodyPr/>
        <a:lstStyle/>
        <a:p>
          <a:endParaRPr lang="en-IN"/>
        </a:p>
      </dgm:t>
    </dgm:pt>
    <dgm:pt modelId="{50C23D9C-64D1-4BA2-80E1-3A9C9BE80B27}" type="sibTrans" cxnId="{115C1548-B04A-4D09-8AEA-DECB9A1EE6E1}">
      <dgm:prSet/>
      <dgm:spPr/>
      <dgm:t>
        <a:bodyPr/>
        <a:lstStyle/>
        <a:p>
          <a:endParaRPr lang="en-IN"/>
        </a:p>
      </dgm:t>
    </dgm:pt>
    <dgm:pt modelId="{D5630944-DB22-431C-BB97-823B2FD2E986}">
      <dgm:prSet phldrT="[Text]" custT="1"/>
      <dgm:spPr/>
      <dgm:t>
        <a:bodyPr/>
        <a:lstStyle/>
        <a:p>
          <a:r>
            <a:rPr lang="en-IN" sz="1800" b="0" dirty="0" err="1">
              <a:latin typeface="Georgia"/>
            </a:rPr>
            <a:t>Time</a:t>
          </a:r>
          <a:r>
            <a:rPr lang="en-IN" sz="1500" b="0" dirty="0" err="1">
              <a:latin typeface="Georgia"/>
            </a:rPr>
            <a:t>_sin</a:t>
          </a:r>
          <a:endParaRPr lang="en-IN" sz="1500" b="0" dirty="0">
            <a:latin typeface="Georgia"/>
          </a:endParaRPr>
        </a:p>
      </dgm:t>
    </dgm:pt>
    <dgm:pt modelId="{3383C370-A5D2-4C31-B9E4-D2A6867401D6}" type="parTrans" cxnId="{F69CF3CF-F8F4-4565-93B0-F8656805702C}">
      <dgm:prSet/>
      <dgm:spPr/>
      <dgm:t>
        <a:bodyPr/>
        <a:lstStyle/>
        <a:p>
          <a:endParaRPr lang="en-IN"/>
        </a:p>
      </dgm:t>
    </dgm:pt>
    <dgm:pt modelId="{A009300C-1668-472B-A60D-D11DCEA44745}" type="sibTrans" cxnId="{F69CF3CF-F8F4-4565-93B0-F8656805702C}">
      <dgm:prSet/>
      <dgm:spPr/>
      <dgm:t>
        <a:bodyPr/>
        <a:lstStyle/>
        <a:p>
          <a:endParaRPr lang="en-IN"/>
        </a:p>
      </dgm:t>
    </dgm:pt>
    <dgm:pt modelId="{E23F5A6B-54BD-4697-BBC9-15709C1667A1}">
      <dgm:prSet phldrT="[Text]" custT="1"/>
      <dgm:spPr/>
      <dgm:t>
        <a:bodyPr/>
        <a:lstStyle/>
        <a:p>
          <a:r>
            <a:rPr lang="en-IN" sz="1800" b="0" dirty="0">
              <a:latin typeface="Georgia"/>
            </a:rPr>
            <a:t>Low</a:t>
          </a:r>
        </a:p>
      </dgm:t>
    </dgm:pt>
    <dgm:pt modelId="{ADA7821D-55C4-4C62-A838-62102A6EEB25}" type="sibTrans" cxnId="{44926117-A50A-4713-8AD1-54FA6126021D}">
      <dgm:prSet/>
      <dgm:spPr/>
      <dgm:t>
        <a:bodyPr/>
        <a:lstStyle/>
        <a:p>
          <a:endParaRPr lang="en-IN"/>
        </a:p>
      </dgm:t>
    </dgm:pt>
    <dgm:pt modelId="{E6D8361A-76F6-4275-8FE3-1194070F0AF0}" type="parTrans" cxnId="{44926117-A50A-4713-8AD1-54FA6126021D}">
      <dgm:prSet/>
      <dgm:spPr/>
      <dgm:t>
        <a:bodyPr/>
        <a:lstStyle/>
        <a:p>
          <a:endParaRPr lang="en-IN"/>
        </a:p>
      </dgm:t>
    </dgm:pt>
    <dgm:pt modelId="{E36F557C-3576-4056-87D3-49569F0F9086}">
      <dgm:prSet phldrT="[Text]" custT="1"/>
      <dgm:spPr/>
      <dgm:t>
        <a:bodyPr/>
        <a:lstStyle/>
        <a:p>
          <a:r>
            <a:rPr lang="en-IN" sz="1800" b="0" dirty="0">
              <a:latin typeface="Georgia"/>
            </a:rPr>
            <a:t>Close</a:t>
          </a:r>
        </a:p>
      </dgm:t>
    </dgm:pt>
    <dgm:pt modelId="{41F8124A-DC99-4F61-9159-28BC0787D6DF}" type="sibTrans" cxnId="{909B1C90-D9A8-47F3-A3C2-73BADDECBA22}">
      <dgm:prSet/>
      <dgm:spPr/>
      <dgm:t>
        <a:bodyPr/>
        <a:lstStyle/>
        <a:p>
          <a:endParaRPr lang="en-IN"/>
        </a:p>
      </dgm:t>
    </dgm:pt>
    <dgm:pt modelId="{901D0F4A-2223-480F-ACD8-0B1F355BB22D}" type="parTrans" cxnId="{909B1C90-D9A8-47F3-A3C2-73BADDECBA22}">
      <dgm:prSet/>
      <dgm:spPr/>
      <dgm:t>
        <a:bodyPr/>
        <a:lstStyle/>
        <a:p>
          <a:endParaRPr lang="en-IN"/>
        </a:p>
      </dgm:t>
    </dgm:pt>
    <dgm:pt modelId="{B9E323E5-4F7C-4171-B681-C94659751129}">
      <dgm:prSet phldrT="[Text]" custT="1"/>
      <dgm:spPr/>
      <dgm:t>
        <a:bodyPr/>
        <a:lstStyle/>
        <a:p>
          <a:r>
            <a:rPr lang="en-IN" sz="1800" b="0" dirty="0">
              <a:latin typeface="Georgia"/>
            </a:rPr>
            <a:t>VWAP</a:t>
          </a:r>
        </a:p>
      </dgm:t>
    </dgm:pt>
    <dgm:pt modelId="{4CD8A13F-78C0-462E-9962-F4E16CFDBDAA}" type="parTrans" cxnId="{457499A2-6178-4BE1-AC8B-66DCF5E1306E}">
      <dgm:prSet/>
      <dgm:spPr/>
      <dgm:t>
        <a:bodyPr/>
        <a:lstStyle/>
        <a:p>
          <a:endParaRPr lang="en-IN"/>
        </a:p>
      </dgm:t>
    </dgm:pt>
    <dgm:pt modelId="{CC50D8CE-3631-4624-BC32-CE11082C8CB5}" type="sibTrans" cxnId="{457499A2-6178-4BE1-AC8B-66DCF5E1306E}">
      <dgm:prSet/>
      <dgm:spPr/>
      <dgm:t>
        <a:bodyPr/>
        <a:lstStyle/>
        <a:p>
          <a:endParaRPr lang="en-IN"/>
        </a:p>
      </dgm:t>
    </dgm:pt>
    <dgm:pt modelId="{CA29D2DF-C8B2-4B61-92FD-9BD95D018794}">
      <dgm:prSet phldrT="[Text]" custT="1"/>
      <dgm:spPr/>
      <dgm:t>
        <a:bodyPr/>
        <a:lstStyle/>
        <a:p>
          <a:r>
            <a:rPr lang="en-IN" sz="1800" b="0" dirty="0">
              <a:latin typeface="Georgia"/>
            </a:rPr>
            <a:t>Open</a:t>
          </a:r>
        </a:p>
      </dgm:t>
    </dgm:pt>
    <dgm:pt modelId="{A9B6FFBB-B945-4F6E-A225-B776ED6C13AA}" type="parTrans" cxnId="{63D37E38-DB3E-4A2E-BD2F-8B9E079139EC}">
      <dgm:prSet/>
      <dgm:spPr/>
      <dgm:t>
        <a:bodyPr/>
        <a:lstStyle/>
        <a:p>
          <a:endParaRPr lang="en-IN"/>
        </a:p>
      </dgm:t>
    </dgm:pt>
    <dgm:pt modelId="{50454FE3-82E9-4937-ADBE-0C9DE7BA5DCE}" type="sibTrans" cxnId="{63D37E38-DB3E-4A2E-BD2F-8B9E079139EC}">
      <dgm:prSet/>
      <dgm:spPr/>
      <dgm:t>
        <a:bodyPr/>
        <a:lstStyle/>
        <a:p>
          <a:endParaRPr lang="en-IN"/>
        </a:p>
      </dgm:t>
    </dgm:pt>
    <dgm:pt modelId="{D5F2AA2C-84B9-4D80-94FE-2E86FA55E156}">
      <dgm:prSet phldrT="[Text]" custT="1"/>
      <dgm:spPr/>
      <dgm:t>
        <a:bodyPr/>
        <a:lstStyle/>
        <a:p>
          <a:r>
            <a:rPr lang="en-IN" sz="1800" b="0" dirty="0">
              <a:latin typeface="Georgia"/>
            </a:rPr>
            <a:t>Volume</a:t>
          </a:r>
        </a:p>
      </dgm:t>
    </dgm:pt>
    <dgm:pt modelId="{251CDCC0-70C3-4C3A-917B-0107DE487103}" type="parTrans" cxnId="{992A1B65-1B42-4A6A-BC6F-0D947C743198}">
      <dgm:prSet/>
      <dgm:spPr/>
      <dgm:t>
        <a:bodyPr/>
        <a:lstStyle/>
        <a:p>
          <a:endParaRPr lang="en-IN"/>
        </a:p>
      </dgm:t>
    </dgm:pt>
    <dgm:pt modelId="{68A81479-A4C9-4DF7-BB10-D4DB7A4EBA20}" type="sibTrans" cxnId="{992A1B65-1B42-4A6A-BC6F-0D947C743198}">
      <dgm:prSet/>
      <dgm:spPr/>
      <dgm:t>
        <a:bodyPr/>
        <a:lstStyle/>
        <a:p>
          <a:endParaRPr lang="en-IN"/>
        </a:p>
      </dgm:t>
    </dgm:pt>
    <dgm:pt modelId="{F4A13EED-1391-41B3-949D-E497B7F6FD8F}">
      <dgm:prSet phldrT="[Text]"/>
      <dgm:spPr/>
      <dgm:t>
        <a:bodyPr/>
        <a:lstStyle/>
        <a:p>
          <a:r>
            <a:rPr lang="en-IN" b="0" dirty="0" err="1">
              <a:latin typeface="Georgia"/>
            </a:rPr>
            <a:t>Time_cos</a:t>
          </a:r>
          <a:endParaRPr lang="en-IN" b="0" dirty="0">
            <a:latin typeface="Georgia"/>
          </a:endParaRPr>
        </a:p>
      </dgm:t>
    </dgm:pt>
    <dgm:pt modelId="{F9E6277A-27FD-4BE8-9E09-34013603DA45}" type="sibTrans" cxnId="{9DFB7018-C77F-4DCE-AD8D-619E7EEF3F0A}">
      <dgm:prSet/>
      <dgm:spPr/>
      <dgm:t>
        <a:bodyPr/>
        <a:lstStyle/>
        <a:p>
          <a:endParaRPr lang="en-IN"/>
        </a:p>
      </dgm:t>
    </dgm:pt>
    <dgm:pt modelId="{130CD6B5-DD9C-4D1D-B90E-CCE8DEC243CB}" type="parTrans" cxnId="{9DFB7018-C77F-4DCE-AD8D-619E7EEF3F0A}">
      <dgm:prSet/>
      <dgm:spPr/>
      <dgm:t>
        <a:bodyPr/>
        <a:lstStyle/>
        <a:p>
          <a:endParaRPr lang="en-IN"/>
        </a:p>
      </dgm:t>
    </dgm:pt>
    <dgm:pt modelId="{AF10ED62-3324-46C1-BF8D-EC73DAD3347F}">
      <dgm:prSet phldrT="[Text]"/>
      <dgm:spPr/>
      <dgm:t>
        <a:bodyPr/>
        <a:lstStyle/>
        <a:p>
          <a:r>
            <a:rPr lang="en-IN" b="0" dirty="0">
              <a:latin typeface="Georgia"/>
            </a:rPr>
            <a:t>week</a:t>
          </a:r>
        </a:p>
      </dgm:t>
    </dgm:pt>
    <dgm:pt modelId="{036E5AC9-FBF1-46A9-9041-D2BD7503FFDE}" type="parTrans" cxnId="{E6C5F73F-F954-448F-A691-FF873A0C6AC3}">
      <dgm:prSet/>
      <dgm:spPr/>
      <dgm:t>
        <a:bodyPr/>
        <a:lstStyle/>
        <a:p>
          <a:endParaRPr lang="en-IN"/>
        </a:p>
      </dgm:t>
    </dgm:pt>
    <dgm:pt modelId="{514C19A3-ABEF-4348-98FE-8B14E2738D5D}" type="sibTrans" cxnId="{E6C5F73F-F954-448F-A691-FF873A0C6AC3}">
      <dgm:prSet/>
      <dgm:spPr/>
      <dgm:t>
        <a:bodyPr/>
        <a:lstStyle/>
        <a:p>
          <a:endParaRPr lang="en-IN"/>
        </a:p>
      </dgm:t>
    </dgm:pt>
    <dgm:pt modelId="{646C2BE4-3947-478B-A271-2AFCB1B4D883}" type="pres">
      <dgm:prSet presAssocID="{EF788F84-6D7C-4109-BF44-8439B5055A3E}" presName="layout" presStyleCnt="0">
        <dgm:presLayoutVars>
          <dgm:chMax/>
          <dgm:chPref/>
          <dgm:dir/>
          <dgm:resizeHandles/>
        </dgm:presLayoutVars>
      </dgm:prSet>
      <dgm:spPr/>
    </dgm:pt>
    <dgm:pt modelId="{1B9BC3C4-4CDC-4B2C-A9B3-DA4A46820AB2}" type="pres">
      <dgm:prSet presAssocID="{85D10769-5699-4293-9222-66F3E3E670F4}" presName="root" presStyleCnt="0">
        <dgm:presLayoutVars>
          <dgm:chMax/>
          <dgm:chPref/>
        </dgm:presLayoutVars>
      </dgm:prSet>
      <dgm:spPr/>
    </dgm:pt>
    <dgm:pt modelId="{1956360C-7FEB-4B7D-8136-4EFC021DE038}" type="pres">
      <dgm:prSet presAssocID="{85D10769-5699-4293-9222-66F3E3E670F4}" presName="rootComposite" presStyleCnt="0">
        <dgm:presLayoutVars/>
      </dgm:prSet>
      <dgm:spPr/>
    </dgm:pt>
    <dgm:pt modelId="{B532524F-871D-4378-ABD5-2C48ABAE4A47}" type="pres">
      <dgm:prSet presAssocID="{85D10769-5699-4293-9222-66F3E3E670F4}" presName="ParentAccent" presStyleLbl="alignNode1" presStyleIdx="0" presStyleCnt="2"/>
      <dgm:spPr/>
    </dgm:pt>
    <dgm:pt modelId="{32EC9CC4-67E3-4942-9871-C3E77DF385AC}" type="pres">
      <dgm:prSet presAssocID="{85D10769-5699-4293-9222-66F3E3E670F4}" presName="ParentSmallAccent" presStyleLbl="fgAcc1" presStyleIdx="0" presStyleCnt="2"/>
      <dgm:spPr/>
    </dgm:pt>
    <dgm:pt modelId="{229B393D-FE75-4B1B-9686-E9751FBF7503}" type="pres">
      <dgm:prSet presAssocID="{85D10769-5699-4293-9222-66F3E3E670F4}" presName="Parent" presStyleLbl="revTx" presStyleIdx="0" presStyleCnt="13">
        <dgm:presLayoutVars>
          <dgm:chMax/>
          <dgm:chPref val="4"/>
          <dgm:bulletEnabled val="1"/>
        </dgm:presLayoutVars>
      </dgm:prSet>
      <dgm:spPr/>
    </dgm:pt>
    <dgm:pt modelId="{8F9C1020-B298-4EB3-9078-37BA95EC15FD}" type="pres">
      <dgm:prSet presAssocID="{85D10769-5699-4293-9222-66F3E3E670F4}" presName="childShape" presStyleCnt="0">
        <dgm:presLayoutVars>
          <dgm:chMax val="0"/>
          <dgm:chPref val="0"/>
        </dgm:presLayoutVars>
      </dgm:prSet>
      <dgm:spPr/>
    </dgm:pt>
    <dgm:pt modelId="{28843402-E711-44ED-92DE-B6A11C6629DC}" type="pres">
      <dgm:prSet presAssocID="{A6E99C5A-EC66-4FFC-88AB-62C7FB9580C8}" presName="childComposite" presStyleCnt="0">
        <dgm:presLayoutVars>
          <dgm:chMax val="0"/>
          <dgm:chPref val="0"/>
        </dgm:presLayoutVars>
      </dgm:prSet>
      <dgm:spPr/>
    </dgm:pt>
    <dgm:pt modelId="{2A9A168E-DB8B-47D2-BFCD-758795B89927}" type="pres">
      <dgm:prSet presAssocID="{A6E99C5A-EC66-4FFC-88AB-62C7FB9580C8}" presName="ChildAccent" presStyleLbl="solidFgAcc1" presStyleIdx="0" presStyleCnt="11"/>
      <dgm:spPr/>
    </dgm:pt>
    <dgm:pt modelId="{6043B8FA-7C3F-41DE-841F-C66DFEFAE84A}" type="pres">
      <dgm:prSet presAssocID="{A6E99C5A-EC66-4FFC-88AB-62C7FB9580C8}" presName="Child" presStyleLbl="revTx" presStyleIdx="1" presStyleCnt="13">
        <dgm:presLayoutVars>
          <dgm:chMax val="0"/>
          <dgm:chPref val="0"/>
          <dgm:bulletEnabled val="1"/>
        </dgm:presLayoutVars>
      </dgm:prSet>
      <dgm:spPr/>
    </dgm:pt>
    <dgm:pt modelId="{DEC9A259-D262-452D-B432-B55AC207A540}" type="pres">
      <dgm:prSet presAssocID="{E23F5A6B-54BD-4697-BBC9-15709C1667A1}" presName="childComposite" presStyleCnt="0">
        <dgm:presLayoutVars>
          <dgm:chMax val="0"/>
          <dgm:chPref val="0"/>
        </dgm:presLayoutVars>
      </dgm:prSet>
      <dgm:spPr/>
    </dgm:pt>
    <dgm:pt modelId="{EC5BB4EA-3205-409A-95F1-CF929553AEFE}" type="pres">
      <dgm:prSet presAssocID="{E23F5A6B-54BD-4697-BBC9-15709C1667A1}" presName="ChildAccent" presStyleLbl="solidFgAcc1" presStyleIdx="1" presStyleCnt="11"/>
      <dgm:spPr/>
    </dgm:pt>
    <dgm:pt modelId="{42A55A44-1B59-4D86-B872-CF5614BCAFEF}" type="pres">
      <dgm:prSet presAssocID="{E23F5A6B-54BD-4697-BBC9-15709C1667A1}" presName="Child" presStyleLbl="revTx" presStyleIdx="2" presStyleCnt="13">
        <dgm:presLayoutVars>
          <dgm:chMax val="0"/>
          <dgm:chPref val="0"/>
          <dgm:bulletEnabled val="1"/>
        </dgm:presLayoutVars>
      </dgm:prSet>
      <dgm:spPr/>
    </dgm:pt>
    <dgm:pt modelId="{DD543378-9142-425A-92E4-F197E19545F7}" type="pres">
      <dgm:prSet presAssocID="{E36F557C-3576-4056-87D3-49569F0F9086}" presName="childComposite" presStyleCnt="0">
        <dgm:presLayoutVars>
          <dgm:chMax val="0"/>
          <dgm:chPref val="0"/>
        </dgm:presLayoutVars>
      </dgm:prSet>
      <dgm:spPr/>
    </dgm:pt>
    <dgm:pt modelId="{2F9B65A3-754B-49B6-93E2-87401DBB0AD3}" type="pres">
      <dgm:prSet presAssocID="{E36F557C-3576-4056-87D3-49569F0F9086}" presName="ChildAccent" presStyleLbl="solidFgAcc1" presStyleIdx="2" presStyleCnt="11"/>
      <dgm:spPr/>
    </dgm:pt>
    <dgm:pt modelId="{57EBE817-DDA1-4C90-AEED-791A8897B913}" type="pres">
      <dgm:prSet presAssocID="{E36F557C-3576-4056-87D3-49569F0F9086}" presName="Child" presStyleLbl="revTx" presStyleIdx="3" presStyleCnt="13">
        <dgm:presLayoutVars>
          <dgm:chMax val="0"/>
          <dgm:chPref val="0"/>
          <dgm:bulletEnabled val="1"/>
        </dgm:presLayoutVars>
      </dgm:prSet>
      <dgm:spPr/>
    </dgm:pt>
    <dgm:pt modelId="{442489CD-3305-41D9-AF03-E151A15EE603}" type="pres">
      <dgm:prSet presAssocID="{CA29D2DF-C8B2-4B61-92FD-9BD95D018794}" presName="childComposite" presStyleCnt="0">
        <dgm:presLayoutVars>
          <dgm:chMax val="0"/>
          <dgm:chPref val="0"/>
        </dgm:presLayoutVars>
      </dgm:prSet>
      <dgm:spPr/>
    </dgm:pt>
    <dgm:pt modelId="{0A7D8EF5-EF95-4B16-B599-FB92E617ACF8}" type="pres">
      <dgm:prSet presAssocID="{CA29D2DF-C8B2-4B61-92FD-9BD95D018794}" presName="ChildAccent" presStyleLbl="solidFgAcc1" presStyleIdx="3" presStyleCnt="11"/>
      <dgm:spPr/>
    </dgm:pt>
    <dgm:pt modelId="{8F9BC113-BE57-44B4-B19E-7C4279CDFBC0}" type="pres">
      <dgm:prSet presAssocID="{CA29D2DF-C8B2-4B61-92FD-9BD95D018794}" presName="Child" presStyleLbl="revTx" presStyleIdx="4" presStyleCnt="13">
        <dgm:presLayoutVars>
          <dgm:chMax val="0"/>
          <dgm:chPref val="0"/>
          <dgm:bulletEnabled val="1"/>
        </dgm:presLayoutVars>
      </dgm:prSet>
      <dgm:spPr/>
    </dgm:pt>
    <dgm:pt modelId="{2AF204A4-0D2B-4A95-AEA6-771B711B03A6}" type="pres">
      <dgm:prSet presAssocID="{D5F2AA2C-84B9-4D80-94FE-2E86FA55E156}" presName="childComposite" presStyleCnt="0">
        <dgm:presLayoutVars>
          <dgm:chMax val="0"/>
          <dgm:chPref val="0"/>
        </dgm:presLayoutVars>
      </dgm:prSet>
      <dgm:spPr/>
    </dgm:pt>
    <dgm:pt modelId="{F5E9F800-D2EF-4B04-B522-01D6CAB89304}" type="pres">
      <dgm:prSet presAssocID="{D5F2AA2C-84B9-4D80-94FE-2E86FA55E156}" presName="ChildAccent" presStyleLbl="solidFgAcc1" presStyleIdx="4" presStyleCnt="11"/>
      <dgm:spPr/>
    </dgm:pt>
    <dgm:pt modelId="{6D7199DD-3FFC-4CFC-AF25-084B3949EC21}" type="pres">
      <dgm:prSet presAssocID="{D5F2AA2C-84B9-4D80-94FE-2E86FA55E156}" presName="Child" presStyleLbl="revTx" presStyleIdx="5" presStyleCnt="13">
        <dgm:presLayoutVars>
          <dgm:chMax val="0"/>
          <dgm:chPref val="0"/>
          <dgm:bulletEnabled val="1"/>
        </dgm:presLayoutVars>
      </dgm:prSet>
      <dgm:spPr/>
    </dgm:pt>
    <dgm:pt modelId="{4529AEFA-868F-40A4-8327-3D8FE44B4393}" type="pres">
      <dgm:prSet presAssocID="{B9E323E5-4F7C-4171-B681-C94659751129}" presName="childComposite" presStyleCnt="0">
        <dgm:presLayoutVars>
          <dgm:chMax val="0"/>
          <dgm:chPref val="0"/>
        </dgm:presLayoutVars>
      </dgm:prSet>
      <dgm:spPr/>
    </dgm:pt>
    <dgm:pt modelId="{0A261A8F-39F3-4389-B4F3-E442C73DAE5B}" type="pres">
      <dgm:prSet presAssocID="{B9E323E5-4F7C-4171-B681-C94659751129}" presName="ChildAccent" presStyleLbl="solidFgAcc1" presStyleIdx="5" presStyleCnt="11"/>
      <dgm:spPr/>
    </dgm:pt>
    <dgm:pt modelId="{30ACEE12-6946-4E7D-90F5-14D3058C28E4}" type="pres">
      <dgm:prSet presAssocID="{B9E323E5-4F7C-4171-B681-C94659751129}" presName="Child" presStyleLbl="revTx" presStyleIdx="6" presStyleCnt="13">
        <dgm:presLayoutVars>
          <dgm:chMax val="0"/>
          <dgm:chPref val="0"/>
          <dgm:bulletEnabled val="1"/>
        </dgm:presLayoutVars>
      </dgm:prSet>
      <dgm:spPr/>
    </dgm:pt>
    <dgm:pt modelId="{C1694091-6CCD-4766-B221-B40F9D3923E3}" type="pres">
      <dgm:prSet presAssocID="{9CC47E90-4E6A-4866-97CE-BDDB16C00523}" presName="root" presStyleCnt="0">
        <dgm:presLayoutVars>
          <dgm:chMax/>
          <dgm:chPref/>
        </dgm:presLayoutVars>
      </dgm:prSet>
      <dgm:spPr/>
    </dgm:pt>
    <dgm:pt modelId="{501A94C7-526E-4F9C-B52F-48CDA7F07DC6}" type="pres">
      <dgm:prSet presAssocID="{9CC47E90-4E6A-4866-97CE-BDDB16C00523}" presName="rootComposite" presStyleCnt="0">
        <dgm:presLayoutVars/>
      </dgm:prSet>
      <dgm:spPr/>
    </dgm:pt>
    <dgm:pt modelId="{B47E310E-0E0A-4CCC-882A-23C259FB62E2}" type="pres">
      <dgm:prSet presAssocID="{9CC47E90-4E6A-4866-97CE-BDDB16C00523}" presName="ParentAccent" presStyleLbl="alignNode1" presStyleIdx="1" presStyleCnt="2"/>
      <dgm:spPr/>
    </dgm:pt>
    <dgm:pt modelId="{A4998CAA-74CC-4075-9EDD-122E738239B8}" type="pres">
      <dgm:prSet presAssocID="{9CC47E90-4E6A-4866-97CE-BDDB16C00523}" presName="ParentSmallAccent" presStyleLbl="fgAcc1" presStyleIdx="1" presStyleCnt="2"/>
      <dgm:spPr/>
    </dgm:pt>
    <dgm:pt modelId="{4793B139-A7D9-4609-96CC-B13AE9301202}" type="pres">
      <dgm:prSet presAssocID="{9CC47E90-4E6A-4866-97CE-BDDB16C00523}" presName="Parent" presStyleLbl="revTx" presStyleIdx="7" presStyleCnt="13">
        <dgm:presLayoutVars>
          <dgm:chMax/>
          <dgm:chPref val="4"/>
          <dgm:bulletEnabled val="1"/>
        </dgm:presLayoutVars>
      </dgm:prSet>
      <dgm:spPr/>
    </dgm:pt>
    <dgm:pt modelId="{25A19908-B229-4FD0-882A-6CFC87D542D6}" type="pres">
      <dgm:prSet presAssocID="{9CC47E90-4E6A-4866-97CE-BDDB16C00523}" presName="childShape" presStyleCnt="0">
        <dgm:presLayoutVars>
          <dgm:chMax val="0"/>
          <dgm:chPref val="0"/>
        </dgm:presLayoutVars>
      </dgm:prSet>
      <dgm:spPr/>
    </dgm:pt>
    <dgm:pt modelId="{574DAD71-0B24-497C-B48B-F2B2139A946A}" type="pres">
      <dgm:prSet presAssocID="{E09499F5-48F2-4FAF-A0D4-9EA10727D70E}" presName="childComposite" presStyleCnt="0">
        <dgm:presLayoutVars>
          <dgm:chMax val="0"/>
          <dgm:chPref val="0"/>
        </dgm:presLayoutVars>
      </dgm:prSet>
      <dgm:spPr/>
    </dgm:pt>
    <dgm:pt modelId="{2527352C-D949-40D2-A415-B8675A36A9BA}" type="pres">
      <dgm:prSet presAssocID="{E09499F5-48F2-4FAF-A0D4-9EA10727D70E}" presName="ChildAccent" presStyleLbl="solidFgAcc1" presStyleIdx="6" presStyleCnt="11"/>
      <dgm:spPr/>
    </dgm:pt>
    <dgm:pt modelId="{595F078E-7E4B-46E4-ABF7-E936517F79EF}" type="pres">
      <dgm:prSet presAssocID="{E09499F5-48F2-4FAF-A0D4-9EA10727D70E}" presName="Child" presStyleLbl="revTx" presStyleIdx="8" presStyleCnt="13">
        <dgm:presLayoutVars>
          <dgm:chMax val="0"/>
          <dgm:chPref val="0"/>
          <dgm:bulletEnabled val="1"/>
        </dgm:presLayoutVars>
      </dgm:prSet>
      <dgm:spPr/>
    </dgm:pt>
    <dgm:pt modelId="{7FD69275-2625-496F-8C4B-98EFDDDACCEE}" type="pres">
      <dgm:prSet presAssocID="{78856238-A2B0-4B8B-BBCB-0F44FA1835D7}" presName="childComposite" presStyleCnt="0">
        <dgm:presLayoutVars>
          <dgm:chMax val="0"/>
          <dgm:chPref val="0"/>
        </dgm:presLayoutVars>
      </dgm:prSet>
      <dgm:spPr/>
    </dgm:pt>
    <dgm:pt modelId="{2B3FEFF5-F55F-4C9B-AB8F-8B5032E0C019}" type="pres">
      <dgm:prSet presAssocID="{78856238-A2B0-4B8B-BBCB-0F44FA1835D7}" presName="ChildAccent" presStyleLbl="solidFgAcc1" presStyleIdx="7" presStyleCnt="11"/>
      <dgm:spPr/>
    </dgm:pt>
    <dgm:pt modelId="{AA3DFBE9-CD7C-41E3-A794-089E064F56E2}" type="pres">
      <dgm:prSet presAssocID="{78856238-A2B0-4B8B-BBCB-0F44FA1835D7}" presName="Child" presStyleLbl="revTx" presStyleIdx="9" presStyleCnt="13">
        <dgm:presLayoutVars>
          <dgm:chMax val="0"/>
          <dgm:chPref val="0"/>
          <dgm:bulletEnabled val="1"/>
        </dgm:presLayoutVars>
      </dgm:prSet>
      <dgm:spPr/>
    </dgm:pt>
    <dgm:pt modelId="{0B3D4AFD-F0E0-4A65-BE8B-E9D5763CF306}" type="pres">
      <dgm:prSet presAssocID="{D5630944-DB22-431C-BB97-823B2FD2E986}" presName="childComposite" presStyleCnt="0">
        <dgm:presLayoutVars>
          <dgm:chMax val="0"/>
          <dgm:chPref val="0"/>
        </dgm:presLayoutVars>
      </dgm:prSet>
      <dgm:spPr/>
    </dgm:pt>
    <dgm:pt modelId="{2CEE396C-1C96-4EE0-B489-E034B83EBEAC}" type="pres">
      <dgm:prSet presAssocID="{D5630944-DB22-431C-BB97-823B2FD2E986}" presName="ChildAccent" presStyleLbl="solidFgAcc1" presStyleIdx="8" presStyleCnt="11"/>
      <dgm:spPr/>
    </dgm:pt>
    <dgm:pt modelId="{F3B59359-EAA6-4D42-8E0C-D84EBE9D9D0D}" type="pres">
      <dgm:prSet presAssocID="{D5630944-DB22-431C-BB97-823B2FD2E986}" presName="Child" presStyleLbl="revTx" presStyleIdx="10" presStyleCnt="13">
        <dgm:presLayoutVars>
          <dgm:chMax val="0"/>
          <dgm:chPref val="0"/>
          <dgm:bulletEnabled val="1"/>
        </dgm:presLayoutVars>
      </dgm:prSet>
      <dgm:spPr/>
    </dgm:pt>
    <dgm:pt modelId="{FF70328B-5E62-4946-BFF2-44564EEB4817}" type="pres">
      <dgm:prSet presAssocID="{F4A13EED-1391-41B3-949D-E497B7F6FD8F}" presName="childComposite" presStyleCnt="0">
        <dgm:presLayoutVars>
          <dgm:chMax val="0"/>
          <dgm:chPref val="0"/>
        </dgm:presLayoutVars>
      </dgm:prSet>
      <dgm:spPr/>
    </dgm:pt>
    <dgm:pt modelId="{96C4B7B7-C504-46CA-850D-F637CB05EFA6}" type="pres">
      <dgm:prSet presAssocID="{F4A13EED-1391-41B3-949D-E497B7F6FD8F}" presName="ChildAccent" presStyleLbl="solidFgAcc1" presStyleIdx="9" presStyleCnt="11"/>
      <dgm:spPr/>
    </dgm:pt>
    <dgm:pt modelId="{DEC479BC-2A3D-418D-906D-1A4AD0A73A63}" type="pres">
      <dgm:prSet presAssocID="{F4A13EED-1391-41B3-949D-E497B7F6FD8F}" presName="Child" presStyleLbl="revTx" presStyleIdx="11" presStyleCnt="13">
        <dgm:presLayoutVars>
          <dgm:chMax val="0"/>
          <dgm:chPref val="0"/>
          <dgm:bulletEnabled val="1"/>
        </dgm:presLayoutVars>
      </dgm:prSet>
      <dgm:spPr/>
    </dgm:pt>
    <dgm:pt modelId="{3A01B68B-F441-4FB5-9880-B28CD81A5E79}" type="pres">
      <dgm:prSet presAssocID="{AF10ED62-3324-46C1-BF8D-EC73DAD3347F}" presName="childComposite" presStyleCnt="0">
        <dgm:presLayoutVars>
          <dgm:chMax val="0"/>
          <dgm:chPref val="0"/>
        </dgm:presLayoutVars>
      </dgm:prSet>
      <dgm:spPr/>
    </dgm:pt>
    <dgm:pt modelId="{863F7D92-EC73-49A4-8777-3CB8DDC98EB9}" type="pres">
      <dgm:prSet presAssocID="{AF10ED62-3324-46C1-BF8D-EC73DAD3347F}" presName="ChildAccent" presStyleLbl="solidFgAcc1" presStyleIdx="10" presStyleCnt="11"/>
      <dgm:spPr/>
    </dgm:pt>
    <dgm:pt modelId="{E5DCED18-CC2D-4B4D-9A94-900E306969B2}" type="pres">
      <dgm:prSet presAssocID="{AF10ED62-3324-46C1-BF8D-EC73DAD3347F}" presName="Child" presStyleLbl="revTx" presStyleIdx="12" presStyleCnt="13">
        <dgm:presLayoutVars>
          <dgm:chMax val="0"/>
          <dgm:chPref val="0"/>
          <dgm:bulletEnabled val="1"/>
        </dgm:presLayoutVars>
      </dgm:prSet>
      <dgm:spPr/>
    </dgm:pt>
  </dgm:ptLst>
  <dgm:cxnLst>
    <dgm:cxn modelId="{D4B79A04-DEA8-43B1-AFEA-C44A35440ACA}" type="presOf" srcId="{AF10ED62-3324-46C1-BF8D-EC73DAD3347F}" destId="{E5DCED18-CC2D-4B4D-9A94-900E306969B2}" srcOrd="0" destOrd="0" presId="urn:microsoft.com/office/officeart/2008/layout/SquareAccentList"/>
    <dgm:cxn modelId="{8EFD9C14-D8E8-4768-8F37-39EA9823CA2D}" type="presOf" srcId="{9CC47E90-4E6A-4866-97CE-BDDB16C00523}" destId="{4793B139-A7D9-4609-96CC-B13AE9301202}" srcOrd="0" destOrd="0" presId="urn:microsoft.com/office/officeart/2008/layout/SquareAccentList"/>
    <dgm:cxn modelId="{44926117-A50A-4713-8AD1-54FA6126021D}" srcId="{85D10769-5699-4293-9222-66F3E3E670F4}" destId="{E23F5A6B-54BD-4697-BBC9-15709C1667A1}" srcOrd="1" destOrd="0" parTransId="{E6D8361A-76F6-4275-8FE3-1194070F0AF0}" sibTransId="{ADA7821D-55C4-4C62-A838-62102A6EEB25}"/>
    <dgm:cxn modelId="{9DFB7018-C77F-4DCE-AD8D-619E7EEF3F0A}" srcId="{9CC47E90-4E6A-4866-97CE-BDDB16C00523}" destId="{F4A13EED-1391-41B3-949D-E497B7F6FD8F}" srcOrd="3" destOrd="0" parTransId="{130CD6B5-DD9C-4D1D-B90E-CCE8DEC243CB}" sibTransId="{F9E6277A-27FD-4BE8-9E09-34013603DA45}"/>
    <dgm:cxn modelId="{8D26931D-FBBF-4D9A-8B07-7A5C018AEA13}" type="presOf" srcId="{A6E99C5A-EC66-4FFC-88AB-62C7FB9580C8}" destId="{6043B8FA-7C3F-41DE-841F-C66DFEFAE84A}" srcOrd="0" destOrd="0" presId="urn:microsoft.com/office/officeart/2008/layout/SquareAccentList"/>
    <dgm:cxn modelId="{AFD8AA2F-93A4-48A3-B923-666227C3392E}" type="presOf" srcId="{F4A13EED-1391-41B3-949D-E497B7F6FD8F}" destId="{DEC479BC-2A3D-418D-906D-1A4AD0A73A63}" srcOrd="0" destOrd="0" presId="urn:microsoft.com/office/officeart/2008/layout/SquareAccentList"/>
    <dgm:cxn modelId="{AF720837-ADE8-412C-AD06-25404EAC6872}" type="presOf" srcId="{E23F5A6B-54BD-4697-BBC9-15709C1667A1}" destId="{42A55A44-1B59-4D86-B872-CF5614BCAFEF}" srcOrd="0" destOrd="0" presId="urn:microsoft.com/office/officeart/2008/layout/SquareAccentList"/>
    <dgm:cxn modelId="{63D37E38-DB3E-4A2E-BD2F-8B9E079139EC}" srcId="{85D10769-5699-4293-9222-66F3E3E670F4}" destId="{CA29D2DF-C8B2-4B61-92FD-9BD95D018794}" srcOrd="3" destOrd="0" parTransId="{A9B6FFBB-B945-4F6E-A225-B776ED6C13AA}" sibTransId="{50454FE3-82E9-4937-ADBE-0C9DE7BA5DCE}"/>
    <dgm:cxn modelId="{E6C5F73F-F954-448F-A691-FF873A0C6AC3}" srcId="{9CC47E90-4E6A-4866-97CE-BDDB16C00523}" destId="{AF10ED62-3324-46C1-BF8D-EC73DAD3347F}" srcOrd="4" destOrd="0" parTransId="{036E5AC9-FBF1-46A9-9041-D2BD7503FFDE}" sibTransId="{514C19A3-ABEF-4348-98FE-8B14E2738D5D}"/>
    <dgm:cxn modelId="{44118B61-DAED-400D-9F10-CF7EE19BBC92}" srcId="{EF788F84-6D7C-4109-BF44-8439B5055A3E}" destId="{85D10769-5699-4293-9222-66F3E3E670F4}" srcOrd="0" destOrd="0" parTransId="{BEE1A5E7-E209-4230-AC22-767345511C3D}" sibTransId="{CFB1E1AA-96A7-4A93-8FCC-FD15EBEE229F}"/>
    <dgm:cxn modelId="{030C1845-06F9-49CE-A7CE-6DDCD4C43FBA}" type="presOf" srcId="{E09499F5-48F2-4FAF-A0D4-9EA10727D70E}" destId="{595F078E-7E4B-46E4-ABF7-E936517F79EF}" srcOrd="0" destOrd="0" presId="urn:microsoft.com/office/officeart/2008/layout/SquareAccentList"/>
    <dgm:cxn modelId="{992A1B65-1B42-4A6A-BC6F-0D947C743198}" srcId="{85D10769-5699-4293-9222-66F3E3E670F4}" destId="{D5F2AA2C-84B9-4D80-94FE-2E86FA55E156}" srcOrd="4" destOrd="0" parTransId="{251CDCC0-70C3-4C3A-917B-0107DE487103}" sibTransId="{68A81479-A4C9-4DF7-BB10-D4DB7A4EBA20}"/>
    <dgm:cxn modelId="{115C1548-B04A-4D09-8AEA-DECB9A1EE6E1}" srcId="{9CC47E90-4E6A-4866-97CE-BDDB16C00523}" destId="{78856238-A2B0-4B8B-BBCB-0F44FA1835D7}" srcOrd="1" destOrd="0" parTransId="{9CCC0AB4-3764-4C05-9D56-53EC29DCA601}" sibTransId="{50C23D9C-64D1-4BA2-80E1-3A9C9BE80B27}"/>
    <dgm:cxn modelId="{B0E26A71-27F5-4A5C-B388-43CFB325B64A}" type="presOf" srcId="{E36F557C-3576-4056-87D3-49569F0F9086}" destId="{57EBE817-DDA1-4C90-AEED-791A8897B913}" srcOrd="0" destOrd="0" presId="urn:microsoft.com/office/officeart/2008/layout/SquareAccentList"/>
    <dgm:cxn modelId="{15C2077D-C06E-43F4-8EA0-A41A09774467}" type="presOf" srcId="{CA29D2DF-C8B2-4B61-92FD-9BD95D018794}" destId="{8F9BC113-BE57-44B4-B19E-7C4279CDFBC0}" srcOrd="0" destOrd="0" presId="urn:microsoft.com/office/officeart/2008/layout/SquareAccentList"/>
    <dgm:cxn modelId="{4BC94D80-1588-4D0B-9154-1F8E0C9706DF}" srcId="{85D10769-5699-4293-9222-66F3E3E670F4}" destId="{A6E99C5A-EC66-4FFC-88AB-62C7FB9580C8}" srcOrd="0" destOrd="0" parTransId="{BB5FE77F-47A3-4AB3-AE98-809223F742F1}" sibTransId="{61EB1D1B-8DC7-4A54-B555-318F9BD5003C}"/>
    <dgm:cxn modelId="{8A21DE80-B2C2-46C4-8C8A-6BC50BBBEF3A}" type="presOf" srcId="{85D10769-5699-4293-9222-66F3E3E670F4}" destId="{229B393D-FE75-4B1B-9686-E9751FBF7503}" srcOrd="0" destOrd="0" presId="urn:microsoft.com/office/officeart/2008/layout/SquareAccentList"/>
    <dgm:cxn modelId="{8E425983-A4F3-4871-A143-BEE52101ECB9}" srcId="{9CC47E90-4E6A-4866-97CE-BDDB16C00523}" destId="{E09499F5-48F2-4FAF-A0D4-9EA10727D70E}" srcOrd="0" destOrd="0" parTransId="{7F8D0B64-0A1D-4B00-B4A7-F56C154AA7F5}" sibTransId="{CCA180E0-0FDF-438F-811F-BF43FC24ED8A}"/>
    <dgm:cxn modelId="{909B1C90-D9A8-47F3-A3C2-73BADDECBA22}" srcId="{85D10769-5699-4293-9222-66F3E3E670F4}" destId="{E36F557C-3576-4056-87D3-49569F0F9086}" srcOrd="2" destOrd="0" parTransId="{901D0F4A-2223-480F-ACD8-0B1F355BB22D}" sibTransId="{41F8124A-DC99-4F61-9159-28BC0787D6DF}"/>
    <dgm:cxn modelId="{457499A2-6178-4BE1-AC8B-66DCF5E1306E}" srcId="{85D10769-5699-4293-9222-66F3E3E670F4}" destId="{B9E323E5-4F7C-4171-B681-C94659751129}" srcOrd="5" destOrd="0" parTransId="{4CD8A13F-78C0-462E-9962-F4E16CFDBDAA}" sibTransId="{CC50D8CE-3631-4624-BC32-CE11082C8CB5}"/>
    <dgm:cxn modelId="{8E53A6AF-B53C-4B60-8258-F5C4F90F65F8}" type="presOf" srcId="{D5630944-DB22-431C-BB97-823B2FD2E986}" destId="{F3B59359-EAA6-4D42-8E0C-D84EBE9D9D0D}" srcOrd="0" destOrd="0" presId="urn:microsoft.com/office/officeart/2008/layout/SquareAccentList"/>
    <dgm:cxn modelId="{F69CF3CF-F8F4-4565-93B0-F8656805702C}" srcId="{9CC47E90-4E6A-4866-97CE-BDDB16C00523}" destId="{D5630944-DB22-431C-BB97-823B2FD2E986}" srcOrd="2" destOrd="0" parTransId="{3383C370-A5D2-4C31-B9E4-D2A6867401D6}" sibTransId="{A009300C-1668-472B-A60D-D11DCEA44745}"/>
    <dgm:cxn modelId="{AD64EDD5-F080-4EF9-856B-471935158DDB}" type="presOf" srcId="{EF788F84-6D7C-4109-BF44-8439B5055A3E}" destId="{646C2BE4-3947-478B-A271-2AFCB1B4D883}" srcOrd="0" destOrd="0" presId="urn:microsoft.com/office/officeart/2008/layout/SquareAccentList"/>
    <dgm:cxn modelId="{C2FCD7DC-94A3-4838-B404-4683C1F45FFB}" type="presOf" srcId="{B9E323E5-4F7C-4171-B681-C94659751129}" destId="{30ACEE12-6946-4E7D-90F5-14D3058C28E4}" srcOrd="0" destOrd="0" presId="urn:microsoft.com/office/officeart/2008/layout/SquareAccentList"/>
    <dgm:cxn modelId="{C416E8EB-64B6-4513-ABD7-CDFC0D422A64}" type="presOf" srcId="{D5F2AA2C-84B9-4D80-94FE-2E86FA55E156}" destId="{6D7199DD-3FFC-4CFC-AF25-084B3949EC21}" srcOrd="0" destOrd="0" presId="urn:microsoft.com/office/officeart/2008/layout/SquareAccentList"/>
    <dgm:cxn modelId="{E486C9FB-90FF-4E14-9E8C-8EAFE2063895}" type="presOf" srcId="{78856238-A2B0-4B8B-BBCB-0F44FA1835D7}" destId="{AA3DFBE9-CD7C-41E3-A794-089E064F56E2}" srcOrd="0" destOrd="0" presId="urn:microsoft.com/office/officeart/2008/layout/SquareAccentList"/>
    <dgm:cxn modelId="{182019FF-D85B-4537-9533-FC3509361061}" srcId="{EF788F84-6D7C-4109-BF44-8439B5055A3E}" destId="{9CC47E90-4E6A-4866-97CE-BDDB16C00523}" srcOrd="1" destOrd="0" parTransId="{831812D6-4CDB-4BAA-873C-C9E7852E3440}" sibTransId="{45FFE298-D723-42F0-81C5-5DA0A31E958B}"/>
    <dgm:cxn modelId="{1EC4CCCF-5243-4A17-BAFE-D582A435B4FE}" type="presParOf" srcId="{646C2BE4-3947-478B-A271-2AFCB1B4D883}" destId="{1B9BC3C4-4CDC-4B2C-A9B3-DA4A46820AB2}" srcOrd="0" destOrd="0" presId="urn:microsoft.com/office/officeart/2008/layout/SquareAccentList"/>
    <dgm:cxn modelId="{08540B2D-2982-4FD3-A46D-A85464CBD730}" type="presParOf" srcId="{1B9BC3C4-4CDC-4B2C-A9B3-DA4A46820AB2}" destId="{1956360C-7FEB-4B7D-8136-4EFC021DE038}" srcOrd="0" destOrd="0" presId="urn:microsoft.com/office/officeart/2008/layout/SquareAccentList"/>
    <dgm:cxn modelId="{5E3A401C-C492-48C3-B361-F4ED1BD5A28F}" type="presParOf" srcId="{1956360C-7FEB-4B7D-8136-4EFC021DE038}" destId="{B532524F-871D-4378-ABD5-2C48ABAE4A47}" srcOrd="0" destOrd="0" presId="urn:microsoft.com/office/officeart/2008/layout/SquareAccentList"/>
    <dgm:cxn modelId="{CEA4F2BD-2559-4C3A-8348-E41D8A4226DB}" type="presParOf" srcId="{1956360C-7FEB-4B7D-8136-4EFC021DE038}" destId="{32EC9CC4-67E3-4942-9871-C3E77DF385AC}" srcOrd="1" destOrd="0" presId="urn:microsoft.com/office/officeart/2008/layout/SquareAccentList"/>
    <dgm:cxn modelId="{32CEE38A-6D04-4DB6-BF64-F017CEF4ACA5}" type="presParOf" srcId="{1956360C-7FEB-4B7D-8136-4EFC021DE038}" destId="{229B393D-FE75-4B1B-9686-E9751FBF7503}" srcOrd="2" destOrd="0" presId="urn:microsoft.com/office/officeart/2008/layout/SquareAccentList"/>
    <dgm:cxn modelId="{ABE904E0-BCE3-462C-A16E-6ACEBBA0C3C0}" type="presParOf" srcId="{1B9BC3C4-4CDC-4B2C-A9B3-DA4A46820AB2}" destId="{8F9C1020-B298-4EB3-9078-37BA95EC15FD}" srcOrd="1" destOrd="0" presId="urn:microsoft.com/office/officeart/2008/layout/SquareAccentList"/>
    <dgm:cxn modelId="{A13C8629-EE88-4D07-A50C-5409D9E186D5}" type="presParOf" srcId="{8F9C1020-B298-4EB3-9078-37BA95EC15FD}" destId="{28843402-E711-44ED-92DE-B6A11C6629DC}" srcOrd="0" destOrd="0" presId="urn:microsoft.com/office/officeart/2008/layout/SquareAccentList"/>
    <dgm:cxn modelId="{F8AEF309-B602-4941-8CBC-91E2A334558C}" type="presParOf" srcId="{28843402-E711-44ED-92DE-B6A11C6629DC}" destId="{2A9A168E-DB8B-47D2-BFCD-758795B89927}" srcOrd="0" destOrd="0" presId="urn:microsoft.com/office/officeart/2008/layout/SquareAccentList"/>
    <dgm:cxn modelId="{0F65A5FC-FA59-4707-9DA8-54262499CD6A}" type="presParOf" srcId="{28843402-E711-44ED-92DE-B6A11C6629DC}" destId="{6043B8FA-7C3F-41DE-841F-C66DFEFAE84A}" srcOrd="1" destOrd="0" presId="urn:microsoft.com/office/officeart/2008/layout/SquareAccentList"/>
    <dgm:cxn modelId="{F7C35D5A-6250-472E-8AC8-EFD19992F24B}" type="presParOf" srcId="{8F9C1020-B298-4EB3-9078-37BA95EC15FD}" destId="{DEC9A259-D262-452D-B432-B55AC207A540}" srcOrd="1" destOrd="0" presId="urn:microsoft.com/office/officeart/2008/layout/SquareAccentList"/>
    <dgm:cxn modelId="{6AEB4AFF-D918-4ABC-895A-08FAE35E0A20}" type="presParOf" srcId="{DEC9A259-D262-452D-B432-B55AC207A540}" destId="{EC5BB4EA-3205-409A-95F1-CF929553AEFE}" srcOrd="0" destOrd="0" presId="urn:microsoft.com/office/officeart/2008/layout/SquareAccentList"/>
    <dgm:cxn modelId="{A47E2E70-3CFA-4B6C-8177-825946CB01FC}" type="presParOf" srcId="{DEC9A259-D262-452D-B432-B55AC207A540}" destId="{42A55A44-1B59-4D86-B872-CF5614BCAFEF}" srcOrd="1" destOrd="0" presId="urn:microsoft.com/office/officeart/2008/layout/SquareAccentList"/>
    <dgm:cxn modelId="{F5F26FCA-06EA-40B5-8B4F-EF9219E7ED59}" type="presParOf" srcId="{8F9C1020-B298-4EB3-9078-37BA95EC15FD}" destId="{DD543378-9142-425A-92E4-F197E19545F7}" srcOrd="2" destOrd="0" presId="urn:microsoft.com/office/officeart/2008/layout/SquareAccentList"/>
    <dgm:cxn modelId="{B65E2243-BB14-4751-91E0-6F773AD7415A}" type="presParOf" srcId="{DD543378-9142-425A-92E4-F197E19545F7}" destId="{2F9B65A3-754B-49B6-93E2-87401DBB0AD3}" srcOrd="0" destOrd="0" presId="urn:microsoft.com/office/officeart/2008/layout/SquareAccentList"/>
    <dgm:cxn modelId="{703CCE93-CE28-493E-AAAA-A6A8FCD194C6}" type="presParOf" srcId="{DD543378-9142-425A-92E4-F197E19545F7}" destId="{57EBE817-DDA1-4C90-AEED-791A8897B913}" srcOrd="1" destOrd="0" presId="urn:microsoft.com/office/officeart/2008/layout/SquareAccentList"/>
    <dgm:cxn modelId="{A7243017-8425-4E99-B261-91811DC2C0B2}" type="presParOf" srcId="{8F9C1020-B298-4EB3-9078-37BA95EC15FD}" destId="{442489CD-3305-41D9-AF03-E151A15EE603}" srcOrd="3" destOrd="0" presId="urn:microsoft.com/office/officeart/2008/layout/SquareAccentList"/>
    <dgm:cxn modelId="{2D49AB80-569A-41C0-9580-27C3601D11D2}" type="presParOf" srcId="{442489CD-3305-41D9-AF03-E151A15EE603}" destId="{0A7D8EF5-EF95-4B16-B599-FB92E617ACF8}" srcOrd="0" destOrd="0" presId="urn:microsoft.com/office/officeart/2008/layout/SquareAccentList"/>
    <dgm:cxn modelId="{DF5F566C-7ADC-4D3A-ABBD-524E76D77667}" type="presParOf" srcId="{442489CD-3305-41D9-AF03-E151A15EE603}" destId="{8F9BC113-BE57-44B4-B19E-7C4279CDFBC0}" srcOrd="1" destOrd="0" presId="urn:microsoft.com/office/officeart/2008/layout/SquareAccentList"/>
    <dgm:cxn modelId="{F0D7BEFA-F325-44CF-A8E7-E3F08BF4B56F}" type="presParOf" srcId="{8F9C1020-B298-4EB3-9078-37BA95EC15FD}" destId="{2AF204A4-0D2B-4A95-AEA6-771B711B03A6}" srcOrd="4" destOrd="0" presId="urn:microsoft.com/office/officeart/2008/layout/SquareAccentList"/>
    <dgm:cxn modelId="{0757275A-7DD0-4795-B8FD-6ADC07BC9F79}" type="presParOf" srcId="{2AF204A4-0D2B-4A95-AEA6-771B711B03A6}" destId="{F5E9F800-D2EF-4B04-B522-01D6CAB89304}" srcOrd="0" destOrd="0" presId="urn:microsoft.com/office/officeart/2008/layout/SquareAccentList"/>
    <dgm:cxn modelId="{38571724-F7D6-4051-B2C3-E8A1945C7B12}" type="presParOf" srcId="{2AF204A4-0D2B-4A95-AEA6-771B711B03A6}" destId="{6D7199DD-3FFC-4CFC-AF25-084B3949EC21}" srcOrd="1" destOrd="0" presId="urn:microsoft.com/office/officeart/2008/layout/SquareAccentList"/>
    <dgm:cxn modelId="{2EFD664D-C403-4314-9971-96FA4FD7202D}" type="presParOf" srcId="{8F9C1020-B298-4EB3-9078-37BA95EC15FD}" destId="{4529AEFA-868F-40A4-8327-3D8FE44B4393}" srcOrd="5" destOrd="0" presId="urn:microsoft.com/office/officeart/2008/layout/SquareAccentList"/>
    <dgm:cxn modelId="{9591E80B-788F-4676-B354-4B9AC9868ED1}" type="presParOf" srcId="{4529AEFA-868F-40A4-8327-3D8FE44B4393}" destId="{0A261A8F-39F3-4389-B4F3-E442C73DAE5B}" srcOrd="0" destOrd="0" presId="urn:microsoft.com/office/officeart/2008/layout/SquareAccentList"/>
    <dgm:cxn modelId="{8B0F875D-6060-430B-AA46-14AEA40A3994}" type="presParOf" srcId="{4529AEFA-868F-40A4-8327-3D8FE44B4393}" destId="{30ACEE12-6946-4E7D-90F5-14D3058C28E4}" srcOrd="1" destOrd="0" presId="urn:microsoft.com/office/officeart/2008/layout/SquareAccentList"/>
    <dgm:cxn modelId="{E85592D5-76F7-479C-824B-A5FD560F2F12}" type="presParOf" srcId="{646C2BE4-3947-478B-A271-2AFCB1B4D883}" destId="{C1694091-6CCD-4766-B221-B40F9D3923E3}" srcOrd="1" destOrd="0" presId="urn:microsoft.com/office/officeart/2008/layout/SquareAccentList"/>
    <dgm:cxn modelId="{8D8CA184-10D8-4EAC-A19B-F0A2ADC510A9}" type="presParOf" srcId="{C1694091-6CCD-4766-B221-B40F9D3923E3}" destId="{501A94C7-526E-4F9C-B52F-48CDA7F07DC6}" srcOrd="0" destOrd="0" presId="urn:microsoft.com/office/officeart/2008/layout/SquareAccentList"/>
    <dgm:cxn modelId="{8D0364D7-4DE3-45A8-AB13-26454DF9AC36}" type="presParOf" srcId="{501A94C7-526E-4F9C-B52F-48CDA7F07DC6}" destId="{B47E310E-0E0A-4CCC-882A-23C259FB62E2}" srcOrd="0" destOrd="0" presId="urn:microsoft.com/office/officeart/2008/layout/SquareAccentList"/>
    <dgm:cxn modelId="{64FDE9E2-1D87-4730-A302-0DEB2CBADBB9}" type="presParOf" srcId="{501A94C7-526E-4F9C-B52F-48CDA7F07DC6}" destId="{A4998CAA-74CC-4075-9EDD-122E738239B8}" srcOrd="1" destOrd="0" presId="urn:microsoft.com/office/officeart/2008/layout/SquareAccentList"/>
    <dgm:cxn modelId="{D2A33DBA-78EF-43BB-94D8-28EDD3D1A3D5}" type="presParOf" srcId="{501A94C7-526E-4F9C-B52F-48CDA7F07DC6}" destId="{4793B139-A7D9-4609-96CC-B13AE9301202}" srcOrd="2" destOrd="0" presId="urn:microsoft.com/office/officeart/2008/layout/SquareAccentList"/>
    <dgm:cxn modelId="{CA536A70-5828-4C74-B9A4-CE2CFD034654}" type="presParOf" srcId="{C1694091-6CCD-4766-B221-B40F9D3923E3}" destId="{25A19908-B229-4FD0-882A-6CFC87D542D6}" srcOrd="1" destOrd="0" presId="urn:microsoft.com/office/officeart/2008/layout/SquareAccentList"/>
    <dgm:cxn modelId="{D37A46DB-7387-41DF-8764-E253FD642A35}" type="presParOf" srcId="{25A19908-B229-4FD0-882A-6CFC87D542D6}" destId="{574DAD71-0B24-497C-B48B-F2B2139A946A}" srcOrd="0" destOrd="0" presId="urn:microsoft.com/office/officeart/2008/layout/SquareAccentList"/>
    <dgm:cxn modelId="{51CC8C24-DF83-4D7C-82B3-62D247CDB070}" type="presParOf" srcId="{574DAD71-0B24-497C-B48B-F2B2139A946A}" destId="{2527352C-D949-40D2-A415-B8675A36A9BA}" srcOrd="0" destOrd="0" presId="urn:microsoft.com/office/officeart/2008/layout/SquareAccentList"/>
    <dgm:cxn modelId="{BA2AE6BC-7382-4044-8095-8A434DF6D3E8}" type="presParOf" srcId="{574DAD71-0B24-497C-B48B-F2B2139A946A}" destId="{595F078E-7E4B-46E4-ABF7-E936517F79EF}" srcOrd="1" destOrd="0" presId="urn:microsoft.com/office/officeart/2008/layout/SquareAccentList"/>
    <dgm:cxn modelId="{7EA6552B-3D6A-454B-ACDA-16ADA92DF788}" type="presParOf" srcId="{25A19908-B229-4FD0-882A-6CFC87D542D6}" destId="{7FD69275-2625-496F-8C4B-98EFDDDACCEE}" srcOrd="1" destOrd="0" presId="urn:microsoft.com/office/officeart/2008/layout/SquareAccentList"/>
    <dgm:cxn modelId="{2686294A-0A1B-4409-B209-A03403627830}" type="presParOf" srcId="{7FD69275-2625-496F-8C4B-98EFDDDACCEE}" destId="{2B3FEFF5-F55F-4C9B-AB8F-8B5032E0C019}" srcOrd="0" destOrd="0" presId="urn:microsoft.com/office/officeart/2008/layout/SquareAccentList"/>
    <dgm:cxn modelId="{A1FE7A00-395F-444C-AFCB-AB8FBB36287D}" type="presParOf" srcId="{7FD69275-2625-496F-8C4B-98EFDDDACCEE}" destId="{AA3DFBE9-CD7C-41E3-A794-089E064F56E2}" srcOrd="1" destOrd="0" presId="urn:microsoft.com/office/officeart/2008/layout/SquareAccentList"/>
    <dgm:cxn modelId="{E97F4A5A-9779-43D9-AB32-E848C4FE19C5}" type="presParOf" srcId="{25A19908-B229-4FD0-882A-6CFC87D542D6}" destId="{0B3D4AFD-F0E0-4A65-BE8B-E9D5763CF306}" srcOrd="2" destOrd="0" presId="urn:microsoft.com/office/officeart/2008/layout/SquareAccentList"/>
    <dgm:cxn modelId="{2449D649-75A0-4732-A2EF-68856E6B4DBD}" type="presParOf" srcId="{0B3D4AFD-F0E0-4A65-BE8B-E9D5763CF306}" destId="{2CEE396C-1C96-4EE0-B489-E034B83EBEAC}" srcOrd="0" destOrd="0" presId="urn:microsoft.com/office/officeart/2008/layout/SquareAccentList"/>
    <dgm:cxn modelId="{DA8A6E2C-26CF-44F7-8895-6E34100094F7}" type="presParOf" srcId="{0B3D4AFD-F0E0-4A65-BE8B-E9D5763CF306}" destId="{F3B59359-EAA6-4D42-8E0C-D84EBE9D9D0D}" srcOrd="1" destOrd="0" presId="urn:microsoft.com/office/officeart/2008/layout/SquareAccentList"/>
    <dgm:cxn modelId="{1E40EDA2-F0A3-417B-8FFD-D536097E35E9}" type="presParOf" srcId="{25A19908-B229-4FD0-882A-6CFC87D542D6}" destId="{FF70328B-5E62-4946-BFF2-44564EEB4817}" srcOrd="3" destOrd="0" presId="urn:microsoft.com/office/officeart/2008/layout/SquareAccentList"/>
    <dgm:cxn modelId="{EC6DD2BE-7094-434D-AEF5-2071929A43FC}" type="presParOf" srcId="{FF70328B-5E62-4946-BFF2-44564EEB4817}" destId="{96C4B7B7-C504-46CA-850D-F637CB05EFA6}" srcOrd="0" destOrd="0" presId="urn:microsoft.com/office/officeart/2008/layout/SquareAccentList"/>
    <dgm:cxn modelId="{C4DB15C2-FA35-4786-AA27-DEEDBC5E4055}" type="presParOf" srcId="{FF70328B-5E62-4946-BFF2-44564EEB4817}" destId="{DEC479BC-2A3D-418D-906D-1A4AD0A73A63}" srcOrd="1" destOrd="0" presId="urn:microsoft.com/office/officeart/2008/layout/SquareAccentList"/>
    <dgm:cxn modelId="{62C4FB64-FF85-48A8-9E5B-638ECFE17E5C}" type="presParOf" srcId="{25A19908-B229-4FD0-882A-6CFC87D542D6}" destId="{3A01B68B-F441-4FB5-9880-B28CD81A5E79}" srcOrd="4" destOrd="0" presId="urn:microsoft.com/office/officeart/2008/layout/SquareAccentList"/>
    <dgm:cxn modelId="{41EA90F5-D89B-4BFB-BB05-C792EFAF1AD7}" type="presParOf" srcId="{3A01B68B-F441-4FB5-9880-B28CD81A5E79}" destId="{863F7D92-EC73-49A4-8777-3CB8DDC98EB9}" srcOrd="0" destOrd="0" presId="urn:microsoft.com/office/officeart/2008/layout/SquareAccentList"/>
    <dgm:cxn modelId="{F6E7F4E4-A8F2-4B22-ADB9-84F0C49A6523}" type="presParOf" srcId="{3A01B68B-F441-4FB5-9880-B28CD81A5E79}" destId="{E5DCED18-CC2D-4B4D-9A94-900E306969B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CCF56-89FD-422A-AD4A-5D39B2447A7B}" type="doc">
      <dgm:prSet loTypeId="urn:microsoft.com/office/officeart/2005/8/layout/hProcess4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BAD935F-74CD-49C3-BDCD-A637CDFE96B2}">
      <dgm:prSet phldrT="[Text]" custT="1"/>
      <dgm:spPr/>
      <dgm:t>
        <a:bodyPr/>
        <a:lstStyle/>
        <a:p>
          <a:r>
            <a:rPr lang="en-IN" sz="1800" b="1" dirty="0">
              <a:solidFill>
                <a:srgbClr val="002060"/>
              </a:solidFill>
              <a:latin typeface="Georgia"/>
            </a:rPr>
            <a:t>Window Generator</a:t>
          </a:r>
        </a:p>
      </dgm:t>
    </dgm:pt>
    <dgm:pt modelId="{1565C603-F58A-4E50-AE45-505F4D512224}" type="parTrans" cxnId="{01381DD8-B566-441E-8019-7BD88DACDCFF}">
      <dgm:prSet/>
      <dgm:spPr/>
      <dgm:t>
        <a:bodyPr/>
        <a:lstStyle/>
        <a:p>
          <a:endParaRPr lang="en-IN"/>
        </a:p>
      </dgm:t>
    </dgm:pt>
    <dgm:pt modelId="{2CC9D965-AC85-4877-86C5-B21F13B7AC85}" type="sibTrans" cxnId="{01381DD8-B566-441E-8019-7BD88DACDCFF}">
      <dgm:prSet/>
      <dgm:spPr/>
      <dgm:t>
        <a:bodyPr/>
        <a:lstStyle/>
        <a:p>
          <a:endParaRPr lang="en-IN"/>
        </a:p>
      </dgm:t>
    </dgm:pt>
    <dgm:pt modelId="{2E399578-C009-40A6-8745-EBE4B1BC5075}">
      <dgm:prSet phldrT="[Text]" custT="1"/>
      <dgm:spPr/>
      <dgm:t>
        <a:bodyPr/>
        <a:lstStyle/>
        <a:p>
          <a:r>
            <a:rPr lang="en-IN" sz="1800" b="1" dirty="0">
              <a:solidFill>
                <a:srgbClr val="002060"/>
              </a:solidFill>
              <a:latin typeface="Georgia"/>
            </a:rPr>
            <a:t>Split window</a:t>
          </a:r>
        </a:p>
      </dgm:t>
    </dgm:pt>
    <dgm:pt modelId="{EC0282DC-BC46-469A-BDFA-4BBBA07C4923}" type="parTrans" cxnId="{CB13E033-0F71-4FD4-BC33-EA6A37DBE034}">
      <dgm:prSet/>
      <dgm:spPr/>
      <dgm:t>
        <a:bodyPr/>
        <a:lstStyle/>
        <a:p>
          <a:endParaRPr lang="en-IN"/>
        </a:p>
      </dgm:t>
    </dgm:pt>
    <dgm:pt modelId="{01D1585F-A809-4831-89AA-2DE4AA9E3E87}" type="sibTrans" cxnId="{CB13E033-0F71-4FD4-BC33-EA6A37DBE034}">
      <dgm:prSet/>
      <dgm:spPr/>
      <dgm:t>
        <a:bodyPr/>
        <a:lstStyle/>
        <a:p>
          <a:endParaRPr lang="en-IN"/>
        </a:p>
      </dgm:t>
    </dgm:pt>
    <dgm:pt modelId="{832B7138-DE3F-482E-9B13-594A88409631}">
      <dgm:prSet phldrT="[Text]" custT="1"/>
      <dgm:spPr/>
      <dgm:t>
        <a:bodyPr/>
        <a:lstStyle/>
        <a:p>
          <a:r>
            <a:rPr lang="en-IN" sz="1800" b="1" dirty="0">
              <a:solidFill>
                <a:srgbClr val="002060"/>
              </a:solidFill>
              <a:latin typeface="Georgia"/>
            </a:rPr>
            <a:t>Make dataset</a:t>
          </a:r>
        </a:p>
      </dgm:t>
    </dgm:pt>
    <dgm:pt modelId="{BA8EADC6-0581-4D9E-8E55-B07C5B8D925E}" type="parTrans" cxnId="{9A8FBFB6-9BD9-49F5-A047-71148D685C4B}">
      <dgm:prSet/>
      <dgm:spPr/>
      <dgm:t>
        <a:bodyPr/>
        <a:lstStyle/>
        <a:p>
          <a:endParaRPr lang="en-IN"/>
        </a:p>
      </dgm:t>
    </dgm:pt>
    <dgm:pt modelId="{4424FB1A-EFE3-47AC-8851-BC87E0883D09}" type="sibTrans" cxnId="{9A8FBFB6-9BD9-49F5-A047-71148D685C4B}">
      <dgm:prSet/>
      <dgm:spPr/>
      <dgm:t>
        <a:bodyPr/>
        <a:lstStyle/>
        <a:p>
          <a:endParaRPr lang="en-IN"/>
        </a:p>
      </dgm:t>
    </dgm:pt>
    <dgm:pt modelId="{024708F7-075C-4F39-87E1-9D8523F4AFBA}">
      <dgm:prSet custT="1"/>
      <dgm:spPr/>
      <dgm:t>
        <a:bodyPr/>
        <a:lstStyle/>
        <a:p>
          <a:r>
            <a:rPr lang="en-IN" sz="1800" b="1" dirty="0">
              <a:solidFill>
                <a:srgbClr val="002060"/>
              </a:solidFill>
              <a:latin typeface="Georgia"/>
            </a:rPr>
            <a:t>Wide Window</a:t>
          </a:r>
        </a:p>
      </dgm:t>
    </dgm:pt>
    <dgm:pt modelId="{CAC13916-47C6-49DB-9962-79D8AA13106E}" type="parTrans" cxnId="{81F36D97-80C4-4086-BC46-B3E9EAE608BC}">
      <dgm:prSet/>
      <dgm:spPr/>
      <dgm:t>
        <a:bodyPr/>
        <a:lstStyle/>
        <a:p>
          <a:endParaRPr lang="en-IN"/>
        </a:p>
      </dgm:t>
    </dgm:pt>
    <dgm:pt modelId="{933474FB-00CE-4ED4-BAB1-A9009B044560}" type="sibTrans" cxnId="{81F36D97-80C4-4086-BC46-B3E9EAE608BC}">
      <dgm:prSet/>
      <dgm:spPr/>
      <dgm:t>
        <a:bodyPr/>
        <a:lstStyle/>
        <a:p>
          <a:endParaRPr lang="en-IN"/>
        </a:p>
      </dgm:t>
    </dgm:pt>
    <dgm:pt modelId="{ACA9040F-BF50-42B1-8FD8-662501838050}">
      <dgm:prSet phldr="0"/>
      <dgm:spPr/>
      <dgm:t>
        <a:bodyPr/>
        <a:lstStyle/>
        <a:p>
          <a:pPr rtl="0"/>
          <a:r>
            <a:rPr lang="en-IN" b="1" dirty="0">
              <a:solidFill>
                <a:srgbClr val="002060"/>
              </a:solidFill>
              <a:latin typeface="Georgia"/>
            </a:rPr>
            <a:t>Initialising a class to store raw data with parameters for input width, label width and shift</a:t>
          </a:r>
        </a:p>
      </dgm:t>
    </dgm:pt>
    <dgm:pt modelId="{76758A52-CA52-4037-B423-380E8E5C4E94}" type="parTrans" cxnId="{774D1852-214C-4A4D-A93A-7CD4F20DAB0A}">
      <dgm:prSet/>
      <dgm:spPr/>
      <dgm:t>
        <a:bodyPr/>
        <a:lstStyle/>
        <a:p>
          <a:endParaRPr lang="en-IN"/>
        </a:p>
      </dgm:t>
    </dgm:pt>
    <dgm:pt modelId="{CFB043B7-78C3-42E5-B1EA-78A6574D867B}" type="sibTrans" cxnId="{774D1852-214C-4A4D-A93A-7CD4F20DAB0A}">
      <dgm:prSet/>
      <dgm:spPr/>
      <dgm:t>
        <a:bodyPr/>
        <a:lstStyle/>
        <a:p>
          <a:endParaRPr lang="en-IN"/>
        </a:p>
      </dgm:t>
    </dgm:pt>
    <dgm:pt modelId="{251A0F62-7000-4F6A-94B7-377F8982618D}">
      <dgm:prSet phldr="0"/>
      <dgm:spPr/>
      <dgm:t>
        <a:bodyPr/>
        <a:lstStyle/>
        <a:p>
          <a:pPr rtl="0"/>
          <a:r>
            <a:rPr lang="en-IN" b="1" dirty="0">
              <a:latin typeface="Georgia"/>
            </a:rPr>
            <a:t>Splitting the features into input and target, sets the shape for further use</a:t>
          </a:r>
        </a:p>
      </dgm:t>
    </dgm:pt>
    <dgm:pt modelId="{9FC2E34A-40D5-4782-B139-388EA83987A6}" type="parTrans" cxnId="{94272F50-E2F2-4CC8-9A76-47BC702DD2EE}">
      <dgm:prSet/>
      <dgm:spPr/>
      <dgm:t>
        <a:bodyPr/>
        <a:lstStyle/>
        <a:p>
          <a:endParaRPr lang="en-IN"/>
        </a:p>
      </dgm:t>
    </dgm:pt>
    <dgm:pt modelId="{82F42C78-E85D-43BA-969E-C2D9751A8F4E}" type="sibTrans" cxnId="{94272F50-E2F2-4CC8-9A76-47BC702DD2EE}">
      <dgm:prSet/>
      <dgm:spPr/>
      <dgm:t>
        <a:bodyPr/>
        <a:lstStyle/>
        <a:p>
          <a:endParaRPr lang="en-IN"/>
        </a:p>
      </dgm:t>
    </dgm:pt>
    <dgm:pt modelId="{CA78ABA5-F420-4F68-A2AD-4123C84F4853}">
      <dgm:prSet phldr="0"/>
      <dgm:spPr/>
      <dgm:t>
        <a:bodyPr/>
        <a:lstStyle/>
        <a:p>
          <a:pPr rtl="0"/>
          <a:r>
            <a:rPr lang="en-IN" b="1" dirty="0">
              <a:latin typeface="Georgia"/>
            </a:rPr>
            <a:t>Converts the input data into Tensor flow timeseries dataset by mapping the </a:t>
          </a:r>
          <a:r>
            <a:rPr lang="en-IN" b="1" dirty="0" err="1">
              <a:latin typeface="Georgia"/>
            </a:rPr>
            <a:t>split_window</a:t>
          </a:r>
          <a:r>
            <a:rPr lang="en-IN" b="1" dirty="0">
              <a:latin typeface="Georgia"/>
            </a:rPr>
            <a:t> function to dataset</a:t>
          </a:r>
        </a:p>
      </dgm:t>
    </dgm:pt>
    <dgm:pt modelId="{5F190C96-491D-4964-8F63-0BD8B05B5C43}" type="parTrans" cxnId="{FBFDEB35-56A7-4760-AD91-63CFA41CF23A}">
      <dgm:prSet/>
      <dgm:spPr/>
      <dgm:t>
        <a:bodyPr/>
        <a:lstStyle/>
        <a:p>
          <a:endParaRPr lang="en-IN"/>
        </a:p>
      </dgm:t>
    </dgm:pt>
    <dgm:pt modelId="{8A451D38-7FCC-46BD-9A48-E95783C88C3E}" type="sibTrans" cxnId="{FBFDEB35-56A7-4760-AD91-63CFA41CF23A}">
      <dgm:prSet/>
      <dgm:spPr/>
      <dgm:t>
        <a:bodyPr/>
        <a:lstStyle/>
        <a:p>
          <a:endParaRPr lang="en-IN"/>
        </a:p>
      </dgm:t>
    </dgm:pt>
    <dgm:pt modelId="{B9902F22-3279-4B65-8501-6AC11BA9590A}">
      <dgm:prSet phldr="0"/>
      <dgm:spPr/>
      <dgm:t>
        <a:bodyPr/>
        <a:lstStyle/>
        <a:p>
          <a:pPr rtl="0"/>
          <a:r>
            <a:rPr lang="en-IN" b="1" dirty="0">
              <a:latin typeface="Georgia"/>
            </a:rPr>
            <a:t> Creates a </a:t>
          </a:r>
          <a:r>
            <a:rPr lang="en-IN" b="1" dirty="0" err="1">
              <a:latin typeface="Georgia"/>
            </a:rPr>
            <a:t>WindowGenerator</a:t>
          </a:r>
          <a:r>
            <a:rPr lang="en-IN" b="1" dirty="0">
              <a:latin typeface="Georgia"/>
            </a:rPr>
            <a:t> instance (</a:t>
          </a:r>
          <a:r>
            <a:rPr lang="en-IN" b="1" dirty="0" err="1">
              <a:latin typeface="Georgia"/>
            </a:rPr>
            <a:t>wide_window</a:t>
          </a:r>
          <a:r>
            <a:rPr lang="en-IN" b="1" dirty="0">
              <a:latin typeface="Georgia"/>
            </a:rPr>
            <a:t>) with extended input and label widths</a:t>
          </a:r>
        </a:p>
      </dgm:t>
    </dgm:pt>
    <dgm:pt modelId="{230A97A7-B1A9-472C-A484-12A1FFEB4F17}" type="parTrans" cxnId="{9107769E-6CE4-42E8-85CC-F0251971D00C}">
      <dgm:prSet/>
      <dgm:spPr/>
      <dgm:t>
        <a:bodyPr/>
        <a:lstStyle/>
        <a:p>
          <a:endParaRPr lang="en-IN"/>
        </a:p>
      </dgm:t>
    </dgm:pt>
    <dgm:pt modelId="{97D12039-16D7-42C8-8746-EC8501CDFD69}" type="sibTrans" cxnId="{9107769E-6CE4-42E8-85CC-F0251971D00C}">
      <dgm:prSet/>
      <dgm:spPr/>
      <dgm:t>
        <a:bodyPr/>
        <a:lstStyle/>
        <a:p>
          <a:endParaRPr lang="en-IN"/>
        </a:p>
      </dgm:t>
    </dgm:pt>
    <dgm:pt modelId="{AC0AA6C8-991E-43EF-9327-921AA8212BEA}" type="pres">
      <dgm:prSet presAssocID="{947CCF56-89FD-422A-AD4A-5D39B2447A7B}" presName="Name0" presStyleCnt="0">
        <dgm:presLayoutVars>
          <dgm:dir/>
          <dgm:animLvl val="lvl"/>
          <dgm:resizeHandles val="exact"/>
        </dgm:presLayoutVars>
      </dgm:prSet>
      <dgm:spPr/>
    </dgm:pt>
    <dgm:pt modelId="{A3D6B291-5676-4F93-96D0-CEB0C401FEBE}" type="pres">
      <dgm:prSet presAssocID="{947CCF56-89FD-422A-AD4A-5D39B2447A7B}" presName="tSp" presStyleCnt="0"/>
      <dgm:spPr/>
    </dgm:pt>
    <dgm:pt modelId="{F96C153C-6D11-486E-AC46-1563E1D0E23A}" type="pres">
      <dgm:prSet presAssocID="{947CCF56-89FD-422A-AD4A-5D39B2447A7B}" presName="bSp" presStyleCnt="0"/>
      <dgm:spPr/>
    </dgm:pt>
    <dgm:pt modelId="{BF141FA1-E6F3-41A2-95DD-7240E06A4210}" type="pres">
      <dgm:prSet presAssocID="{947CCF56-89FD-422A-AD4A-5D39B2447A7B}" presName="process" presStyleCnt="0"/>
      <dgm:spPr/>
    </dgm:pt>
    <dgm:pt modelId="{9B68A3EF-199B-4FC6-90F3-5CE2142620DF}" type="pres">
      <dgm:prSet presAssocID="{0BAD935F-74CD-49C3-BDCD-A637CDFE96B2}" presName="composite1" presStyleCnt="0"/>
      <dgm:spPr/>
    </dgm:pt>
    <dgm:pt modelId="{09DA40C7-A8F0-419A-AAFC-AFF197F76C88}" type="pres">
      <dgm:prSet presAssocID="{0BAD935F-74CD-49C3-BDCD-A637CDFE96B2}" presName="dummyNode1" presStyleLbl="node1" presStyleIdx="0" presStyleCnt="4"/>
      <dgm:spPr/>
    </dgm:pt>
    <dgm:pt modelId="{B989F985-96B3-4929-9CC3-37481C999129}" type="pres">
      <dgm:prSet presAssocID="{0BAD935F-74CD-49C3-BDCD-A637CDFE96B2}" presName="childNode1" presStyleLbl="bgAcc1" presStyleIdx="0" presStyleCnt="4">
        <dgm:presLayoutVars>
          <dgm:bulletEnabled val="1"/>
        </dgm:presLayoutVars>
      </dgm:prSet>
      <dgm:spPr/>
    </dgm:pt>
    <dgm:pt modelId="{49445440-0345-4613-BB01-D581F6661B6B}" type="pres">
      <dgm:prSet presAssocID="{0BAD935F-74CD-49C3-BDCD-A637CDFE96B2}" presName="childNode1tx" presStyleLbl="bgAcc1" presStyleIdx="0" presStyleCnt="4">
        <dgm:presLayoutVars>
          <dgm:bulletEnabled val="1"/>
        </dgm:presLayoutVars>
      </dgm:prSet>
      <dgm:spPr/>
    </dgm:pt>
    <dgm:pt modelId="{4758226B-20F5-4603-8673-9ADDC6D7D597}" type="pres">
      <dgm:prSet presAssocID="{0BAD935F-74CD-49C3-BDCD-A637CDFE96B2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D5F3E0AA-86AA-43DB-BCF6-5597A085A0C7}" type="pres">
      <dgm:prSet presAssocID="{0BAD935F-74CD-49C3-BDCD-A637CDFE96B2}" presName="connSite1" presStyleCnt="0"/>
      <dgm:spPr/>
    </dgm:pt>
    <dgm:pt modelId="{CFF266F0-36EA-486E-BA53-5BA55092902B}" type="pres">
      <dgm:prSet presAssocID="{2CC9D965-AC85-4877-86C5-B21F13B7AC85}" presName="Name9" presStyleLbl="sibTrans2D1" presStyleIdx="0" presStyleCnt="3"/>
      <dgm:spPr/>
    </dgm:pt>
    <dgm:pt modelId="{175E52FE-FA59-440C-87F7-CA491A6DACC2}" type="pres">
      <dgm:prSet presAssocID="{2E399578-C009-40A6-8745-EBE4B1BC5075}" presName="composite2" presStyleCnt="0"/>
      <dgm:spPr/>
    </dgm:pt>
    <dgm:pt modelId="{836D6F17-F518-4DE8-95D6-A3506C58DCD8}" type="pres">
      <dgm:prSet presAssocID="{2E399578-C009-40A6-8745-EBE4B1BC5075}" presName="dummyNode2" presStyleLbl="node1" presStyleIdx="0" presStyleCnt="4"/>
      <dgm:spPr/>
    </dgm:pt>
    <dgm:pt modelId="{1CFDAB2E-4548-49FB-A06E-E40EF75809BB}" type="pres">
      <dgm:prSet presAssocID="{2E399578-C009-40A6-8745-EBE4B1BC5075}" presName="childNode2" presStyleLbl="bgAcc1" presStyleIdx="1" presStyleCnt="4">
        <dgm:presLayoutVars>
          <dgm:bulletEnabled val="1"/>
        </dgm:presLayoutVars>
      </dgm:prSet>
      <dgm:spPr/>
    </dgm:pt>
    <dgm:pt modelId="{CB802190-A546-43B0-8DEE-C8532E97D62C}" type="pres">
      <dgm:prSet presAssocID="{2E399578-C009-40A6-8745-EBE4B1BC5075}" presName="childNode2tx" presStyleLbl="bgAcc1" presStyleIdx="1" presStyleCnt="4">
        <dgm:presLayoutVars>
          <dgm:bulletEnabled val="1"/>
        </dgm:presLayoutVars>
      </dgm:prSet>
      <dgm:spPr/>
    </dgm:pt>
    <dgm:pt modelId="{183ECE02-D41B-4DBA-BC9D-3B5C35B2682C}" type="pres">
      <dgm:prSet presAssocID="{2E399578-C009-40A6-8745-EBE4B1BC5075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B39FECE2-1855-4812-9F31-C8D9B2071C9C}" type="pres">
      <dgm:prSet presAssocID="{2E399578-C009-40A6-8745-EBE4B1BC5075}" presName="connSite2" presStyleCnt="0"/>
      <dgm:spPr/>
    </dgm:pt>
    <dgm:pt modelId="{30EE60EF-6CB3-472F-99FB-3B1B61ECE8DB}" type="pres">
      <dgm:prSet presAssocID="{01D1585F-A809-4831-89AA-2DE4AA9E3E87}" presName="Name18" presStyleLbl="sibTrans2D1" presStyleIdx="1" presStyleCnt="3"/>
      <dgm:spPr/>
    </dgm:pt>
    <dgm:pt modelId="{D5764638-FADF-404C-8B00-827331F1523A}" type="pres">
      <dgm:prSet presAssocID="{832B7138-DE3F-482E-9B13-594A88409631}" presName="composite1" presStyleCnt="0"/>
      <dgm:spPr/>
    </dgm:pt>
    <dgm:pt modelId="{ECE19AF0-A9A6-4913-99B8-1CA1056C0F6C}" type="pres">
      <dgm:prSet presAssocID="{832B7138-DE3F-482E-9B13-594A88409631}" presName="dummyNode1" presStyleLbl="node1" presStyleIdx="1" presStyleCnt="4"/>
      <dgm:spPr/>
    </dgm:pt>
    <dgm:pt modelId="{C4B80423-EFF9-4A2D-AE5B-EF3A3F488D39}" type="pres">
      <dgm:prSet presAssocID="{832B7138-DE3F-482E-9B13-594A88409631}" presName="childNode1" presStyleLbl="bgAcc1" presStyleIdx="2" presStyleCnt="4">
        <dgm:presLayoutVars>
          <dgm:bulletEnabled val="1"/>
        </dgm:presLayoutVars>
      </dgm:prSet>
      <dgm:spPr/>
    </dgm:pt>
    <dgm:pt modelId="{5F93D1A9-3517-4331-A42D-0C5E11FBFCB8}" type="pres">
      <dgm:prSet presAssocID="{832B7138-DE3F-482E-9B13-594A88409631}" presName="childNode1tx" presStyleLbl="bgAcc1" presStyleIdx="2" presStyleCnt="4">
        <dgm:presLayoutVars>
          <dgm:bulletEnabled val="1"/>
        </dgm:presLayoutVars>
      </dgm:prSet>
      <dgm:spPr/>
    </dgm:pt>
    <dgm:pt modelId="{14251150-83F6-4960-BF57-D3B3A1E320F3}" type="pres">
      <dgm:prSet presAssocID="{832B7138-DE3F-482E-9B13-594A88409631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01F0F8DD-1ABE-4E7F-95FB-4192C8963269}" type="pres">
      <dgm:prSet presAssocID="{832B7138-DE3F-482E-9B13-594A88409631}" presName="connSite1" presStyleCnt="0"/>
      <dgm:spPr/>
    </dgm:pt>
    <dgm:pt modelId="{33F2A2F2-A20E-48F8-9729-D111A254EB0C}" type="pres">
      <dgm:prSet presAssocID="{4424FB1A-EFE3-47AC-8851-BC87E0883D09}" presName="Name9" presStyleLbl="sibTrans2D1" presStyleIdx="2" presStyleCnt="3"/>
      <dgm:spPr/>
    </dgm:pt>
    <dgm:pt modelId="{C10C0A2F-EC46-4F6F-9DFF-DF4472F4BE09}" type="pres">
      <dgm:prSet presAssocID="{024708F7-075C-4F39-87E1-9D8523F4AFBA}" presName="composite2" presStyleCnt="0"/>
      <dgm:spPr/>
    </dgm:pt>
    <dgm:pt modelId="{EBBDD90F-DFB8-4813-9238-D274DE7B8671}" type="pres">
      <dgm:prSet presAssocID="{024708F7-075C-4F39-87E1-9D8523F4AFBA}" presName="dummyNode2" presStyleLbl="node1" presStyleIdx="2" presStyleCnt="4"/>
      <dgm:spPr/>
    </dgm:pt>
    <dgm:pt modelId="{BE68768C-2517-43A2-A960-AE9760E9F3C0}" type="pres">
      <dgm:prSet presAssocID="{024708F7-075C-4F39-87E1-9D8523F4AFBA}" presName="childNode2" presStyleLbl="bgAcc1" presStyleIdx="3" presStyleCnt="4">
        <dgm:presLayoutVars>
          <dgm:bulletEnabled val="1"/>
        </dgm:presLayoutVars>
      </dgm:prSet>
      <dgm:spPr/>
    </dgm:pt>
    <dgm:pt modelId="{2C840187-A876-45F2-8AB8-4528DF1DD5A4}" type="pres">
      <dgm:prSet presAssocID="{024708F7-075C-4F39-87E1-9D8523F4AFBA}" presName="childNode2tx" presStyleLbl="bgAcc1" presStyleIdx="3" presStyleCnt="4">
        <dgm:presLayoutVars>
          <dgm:bulletEnabled val="1"/>
        </dgm:presLayoutVars>
      </dgm:prSet>
      <dgm:spPr/>
    </dgm:pt>
    <dgm:pt modelId="{06FEC027-C938-46A4-A2AB-3CC089114E3A}" type="pres">
      <dgm:prSet presAssocID="{024708F7-075C-4F39-87E1-9D8523F4AFBA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BFDB0D1C-8F27-4DDF-BA69-E896BC71CFF8}" type="pres">
      <dgm:prSet presAssocID="{024708F7-075C-4F39-87E1-9D8523F4AFBA}" presName="connSite2" presStyleCnt="0"/>
      <dgm:spPr/>
    </dgm:pt>
  </dgm:ptLst>
  <dgm:cxnLst>
    <dgm:cxn modelId="{9F9D5C09-A411-42A6-82AC-E47383218ED4}" type="presOf" srcId="{0BAD935F-74CD-49C3-BDCD-A637CDFE96B2}" destId="{4758226B-20F5-4603-8673-9ADDC6D7D597}" srcOrd="0" destOrd="0" presId="urn:microsoft.com/office/officeart/2005/8/layout/hProcess4"/>
    <dgm:cxn modelId="{CB13E033-0F71-4FD4-BC33-EA6A37DBE034}" srcId="{947CCF56-89FD-422A-AD4A-5D39B2447A7B}" destId="{2E399578-C009-40A6-8745-EBE4B1BC5075}" srcOrd="1" destOrd="0" parTransId="{EC0282DC-BC46-469A-BDFA-4BBBA07C4923}" sibTransId="{01D1585F-A809-4831-89AA-2DE4AA9E3E87}"/>
    <dgm:cxn modelId="{FBFDEB35-56A7-4760-AD91-63CFA41CF23A}" srcId="{832B7138-DE3F-482E-9B13-594A88409631}" destId="{CA78ABA5-F420-4F68-A2AD-4123C84F4853}" srcOrd="0" destOrd="0" parTransId="{5F190C96-491D-4964-8F63-0BD8B05B5C43}" sibTransId="{8A451D38-7FCC-46BD-9A48-E95783C88C3E}"/>
    <dgm:cxn modelId="{AE324837-4092-4A40-ACD1-12B8EC33D371}" type="presOf" srcId="{ACA9040F-BF50-42B1-8FD8-662501838050}" destId="{B989F985-96B3-4929-9CC3-37481C999129}" srcOrd="0" destOrd="0" presId="urn:microsoft.com/office/officeart/2005/8/layout/hProcess4"/>
    <dgm:cxn modelId="{F41ADB41-10DF-4B48-807C-9CE2A383BB6D}" type="presOf" srcId="{CA78ABA5-F420-4F68-A2AD-4123C84F4853}" destId="{C4B80423-EFF9-4A2D-AE5B-EF3A3F488D39}" srcOrd="0" destOrd="0" presId="urn:microsoft.com/office/officeart/2005/8/layout/hProcess4"/>
    <dgm:cxn modelId="{E9DCA467-A108-4D76-BD77-1122D0BE0921}" type="presOf" srcId="{2CC9D965-AC85-4877-86C5-B21F13B7AC85}" destId="{CFF266F0-36EA-486E-BA53-5BA55092902B}" srcOrd="0" destOrd="0" presId="urn:microsoft.com/office/officeart/2005/8/layout/hProcess4"/>
    <dgm:cxn modelId="{94272F50-E2F2-4CC8-9A76-47BC702DD2EE}" srcId="{2E399578-C009-40A6-8745-EBE4B1BC5075}" destId="{251A0F62-7000-4F6A-94B7-377F8982618D}" srcOrd="0" destOrd="0" parTransId="{9FC2E34A-40D5-4782-B139-388EA83987A6}" sibTransId="{82F42C78-E85D-43BA-969E-C2D9751A8F4E}"/>
    <dgm:cxn modelId="{774D1852-214C-4A4D-A93A-7CD4F20DAB0A}" srcId="{0BAD935F-74CD-49C3-BDCD-A637CDFE96B2}" destId="{ACA9040F-BF50-42B1-8FD8-662501838050}" srcOrd="0" destOrd="0" parTransId="{76758A52-CA52-4037-B423-380E8E5C4E94}" sibTransId="{CFB043B7-78C3-42E5-B1EA-78A6574D867B}"/>
    <dgm:cxn modelId="{25CAAD72-DA08-426A-A447-81E39D187853}" type="presOf" srcId="{2E399578-C009-40A6-8745-EBE4B1BC5075}" destId="{183ECE02-D41B-4DBA-BC9D-3B5C35B2682C}" srcOrd="0" destOrd="0" presId="urn:microsoft.com/office/officeart/2005/8/layout/hProcess4"/>
    <dgm:cxn modelId="{1F6BA982-CA4D-4603-AEAA-22732F5C12E0}" type="presOf" srcId="{024708F7-075C-4F39-87E1-9D8523F4AFBA}" destId="{06FEC027-C938-46A4-A2AB-3CC089114E3A}" srcOrd="0" destOrd="0" presId="urn:microsoft.com/office/officeart/2005/8/layout/hProcess4"/>
    <dgm:cxn modelId="{68F3B28D-2D1E-4F7E-AF2D-F0CC332847D2}" type="presOf" srcId="{B9902F22-3279-4B65-8501-6AC11BA9590A}" destId="{2C840187-A876-45F2-8AB8-4528DF1DD5A4}" srcOrd="1" destOrd="0" presId="urn:microsoft.com/office/officeart/2005/8/layout/hProcess4"/>
    <dgm:cxn modelId="{F0E85E8F-89F7-4ADD-B343-6FEF25B7C9CA}" type="presOf" srcId="{251A0F62-7000-4F6A-94B7-377F8982618D}" destId="{CB802190-A546-43B0-8DEE-C8532E97D62C}" srcOrd="1" destOrd="0" presId="urn:microsoft.com/office/officeart/2005/8/layout/hProcess4"/>
    <dgm:cxn modelId="{81F36D97-80C4-4086-BC46-B3E9EAE608BC}" srcId="{947CCF56-89FD-422A-AD4A-5D39B2447A7B}" destId="{024708F7-075C-4F39-87E1-9D8523F4AFBA}" srcOrd="3" destOrd="0" parTransId="{CAC13916-47C6-49DB-9962-79D8AA13106E}" sibTransId="{933474FB-00CE-4ED4-BAB1-A9009B044560}"/>
    <dgm:cxn modelId="{11D1519A-566D-4895-B7E2-4C7485D67CB5}" type="presOf" srcId="{ACA9040F-BF50-42B1-8FD8-662501838050}" destId="{49445440-0345-4613-BB01-D581F6661B6B}" srcOrd="1" destOrd="0" presId="urn:microsoft.com/office/officeart/2005/8/layout/hProcess4"/>
    <dgm:cxn modelId="{9107769E-6CE4-42E8-85CC-F0251971D00C}" srcId="{024708F7-075C-4F39-87E1-9D8523F4AFBA}" destId="{B9902F22-3279-4B65-8501-6AC11BA9590A}" srcOrd="0" destOrd="0" parTransId="{230A97A7-B1A9-472C-A484-12A1FFEB4F17}" sibTransId="{97D12039-16D7-42C8-8746-EC8501CDFD69}"/>
    <dgm:cxn modelId="{7C794CA4-2359-4F9C-B606-25E463956029}" type="presOf" srcId="{947CCF56-89FD-422A-AD4A-5D39B2447A7B}" destId="{AC0AA6C8-991E-43EF-9327-921AA8212BEA}" srcOrd="0" destOrd="0" presId="urn:microsoft.com/office/officeart/2005/8/layout/hProcess4"/>
    <dgm:cxn modelId="{9A8FBFB6-9BD9-49F5-A047-71148D685C4B}" srcId="{947CCF56-89FD-422A-AD4A-5D39B2447A7B}" destId="{832B7138-DE3F-482E-9B13-594A88409631}" srcOrd="2" destOrd="0" parTransId="{BA8EADC6-0581-4D9E-8E55-B07C5B8D925E}" sibTransId="{4424FB1A-EFE3-47AC-8851-BC87E0883D09}"/>
    <dgm:cxn modelId="{475C3DBE-8C71-4E42-9099-6D6C1FAC5A89}" type="presOf" srcId="{CA78ABA5-F420-4F68-A2AD-4123C84F4853}" destId="{5F93D1A9-3517-4331-A42D-0C5E11FBFCB8}" srcOrd="1" destOrd="0" presId="urn:microsoft.com/office/officeart/2005/8/layout/hProcess4"/>
    <dgm:cxn modelId="{698A56BF-C0D9-4805-A716-639B5C7F4299}" type="presOf" srcId="{B9902F22-3279-4B65-8501-6AC11BA9590A}" destId="{BE68768C-2517-43A2-A960-AE9760E9F3C0}" srcOrd="0" destOrd="0" presId="urn:microsoft.com/office/officeart/2005/8/layout/hProcess4"/>
    <dgm:cxn modelId="{646938D2-F458-43DC-BB54-8AAE581F7F16}" type="presOf" srcId="{4424FB1A-EFE3-47AC-8851-BC87E0883D09}" destId="{33F2A2F2-A20E-48F8-9729-D111A254EB0C}" srcOrd="0" destOrd="0" presId="urn:microsoft.com/office/officeart/2005/8/layout/hProcess4"/>
    <dgm:cxn modelId="{4E0ED1D3-F730-4F5A-BBC1-19CF6571F37F}" type="presOf" srcId="{01D1585F-A809-4831-89AA-2DE4AA9E3E87}" destId="{30EE60EF-6CB3-472F-99FB-3B1B61ECE8DB}" srcOrd="0" destOrd="0" presId="urn:microsoft.com/office/officeart/2005/8/layout/hProcess4"/>
    <dgm:cxn modelId="{735B65D7-301B-4AF2-BE8D-5FD85E11B840}" type="presOf" srcId="{251A0F62-7000-4F6A-94B7-377F8982618D}" destId="{1CFDAB2E-4548-49FB-A06E-E40EF75809BB}" srcOrd="0" destOrd="0" presId="urn:microsoft.com/office/officeart/2005/8/layout/hProcess4"/>
    <dgm:cxn modelId="{01381DD8-B566-441E-8019-7BD88DACDCFF}" srcId="{947CCF56-89FD-422A-AD4A-5D39B2447A7B}" destId="{0BAD935F-74CD-49C3-BDCD-A637CDFE96B2}" srcOrd="0" destOrd="0" parTransId="{1565C603-F58A-4E50-AE45-505F4D512224}" sibTransId="{2CC9D965-AC85-4877-86C5-B21F13B7AC85}"/>
    <dgm:cxn modelId="{9291E8DE-BB1A-40AB-9413-0BA92F122100}" type="presOf" srcId="{832B7138-DE3F-482E-9B13-594A88409631}" destId="{14251150-83F6-4960-BF57-D3B3A1E320F3}" srcOrd="0" destOrd="0" presId="urn:microsoft.com/office/officeart/2005/8/layout/hProcess4"/>
    <dgm:cxn modelId="{F2868996-7215-4E15-945E-EFD938160824}" type="presParOf" srcId="{AC0AA6C8-991E-43EF-9327-921AA8212BEA}" destId="{A3D6B291-5676-4F93-96D0-CEB0C401FEBE}" srcOrd="0" destOrd="0" presId="urn:microsoft.com/office/officeart/2005/8/layout/hProcess4"/>
    <dgm:cxn modelId="{0A251A58-5E80-4359-BBA1-B53BCF236B98}" type="presParOf" srcId="{AC0AA6C8-991E-43EF-9327-921AA8212BEA}" destId="{F96C153C-6D11-486E-AC46-1563E1D0E23A}" srcOrd="1" destOrd="0" presId="urn:microsoft.com/office/officeart/2005/8/layout/hProcess4"/>
    <dgm:cxn modelId="{0B26DE23-8C20-492F-8749-B943C289C2C2}" type="presParOf" srcId="{AC0AA6C8-991E-43EF-9327-921AA8212BEA}" destId="{BF141FA1-E6F3-41A2-95DD-7240E06A4210}" srcOrd="2" destOrd="0" presId="urn:microsoft.com/office/officeart/2005/8/layout/hProcess4"/>
    <dgm:cxn modelId="{E4227D17-AFE8-4F33-82E1-8AB1118619BC}" type="presParOf" srcId="{BF141FA1-E6F3-41A2-95DD-7240E06A4210}" destId="{9B68A3EF-199B-4FC6-90F3-5CE2142620DF}" srcOrd="0" destOrd="0" presId="urn:microsoft.com/office/officeart/2005/8/layout/hProcess4"/>
    <dgm:cxn modelId="{3CDF9107-538E-4835-BA2E-817229551CA2}" type="presParOf" srcId="{9B68A3EF-199B-4FC6-90F3-5CE2142620DF}" destId="{09DA40C7-A8F0-419A-AAFC-AFF197F76C88}" srcOrd="0" destOrd="0" presId="urn:microsoft.com/office/officeart/2005/8/layout/hProcess4"/>
    <dgm:cxn modelId="{1C27E815-988F-4608-BEFF-D8022CCFCEE5}" type="presParOf" srcId="{9B68A3EF-199B-4FC6-90F3-5CE2142620DF}" destId="{B989F985-96B3-4929-9CC3-37481C999129}" srcOrd="1" destOrd="0" presId="urn:microsoft.com/office/officeart/2005/8/layout/hProcess4"/>
    <dgm:cxn modelId="{ACB75283-F912-4E51-8675-CE6B8E0B8C1E}" type="presParOf" srcId="{9B68A3EF-199B-4FC6-90F3-5CE2142620DF}" destId="{49445440-0345-4613-BB01-D581F6661B6B}" srcOrd="2" destOrd="0" presId="urn:microsoft.com/office/officeart/2005/8/layout/hProcess4"/>
    <dgm:cxn modelId="{7636C34B-2BDE-40E8-91B1-28EC08FF4C0C}" type="presParOf" srcId="{9B68A3EF-199B-4FC6-90F3-5CE2142620DF}" destId="{4758226B-20F5-4603-8673-9ADDC6D7D597}" srcOrd="3" destOrd="0" presId="urn:microsoft.com/office/officeart/2005/8/layout/hProcess4"/>
    <dgm:cxn modelId="{E9F33D64-9E04-43CB-82D0-81C0D90586CE}" type="presParOf" srcId="{9B68A3EF-199B-4FC6-90F3-5CE2142620DF}" destId="{D5F3E0AA-86AA-43DB-BCF6-5597A085A0C7}" srcOrd="4" destOrd="0" presId="urn:microsoft.com/office/officeart/2005/8/layout/hProcess4"/>
    <dgm:cxn modelId="{30C3FAB5-192D-4A9D-A913-F3B7B2E80D60}" type="presParOf" srcId="{BF141FA1-E6F3-41A2-95DD-7240E06A4210}" destId="{CFF266F0-36EA-486E-BA53-5BA55092902B}" srcOrd="1" destOrd="0" presId="urn:microsoft.com/office/officeart/2005/8/layout/hProcess4"/>
    <dgm:cxn modelId="{70D602B7-D17C-4803-BD22-A9B3C137D64E}" type="presParOf" srcId="{BF141FA1-E6F3-41A2-95DD-7240E06A4210}" destId="{175E52FE-FA59-440C-87F7-CA491A6DACC2}" srcOrd="2" destOrd="0" presId="urn:microsoft.com/office/officeart/2005/8/layout/hProcess4"/>
    <dgm:cxn modelId="{A8D95B55-31E6-4ED8-9D59-DC91C7E90167}" type="presParOf" srcId="{175E52FE-FA59-440C-87F7-CA491A6DACC2}" destId="{836D6F17-F518-4DE8-95D6-A3506C58DCD8}" srcOrd="0" destOrd="0" presId="urn:microsoft.com/office/officeart/2005/8/layout/hProcess4"/>
    <dgm:cxn modelId="{34462DBF-2F68-40EF-B2C1-6CBEB9730A7E}" type="presParOf" srcId="{175E52FE-FA59-440C-87F7-CA491A6DACC2}" destId="{1CFDAB2E-4548-49FB-A06E-E40EF75809BB}" srcOrd="1" destOrd="0" presId="urn:microsoft.com/office/officeart/2005/8/layout/hProcess4"/>
    <dgm:cxn modelId="{A0E7486F-D344-4649-A74B-F069CB837652}" type="presParOf" srcId="{175E52FE-FA59-440C-87F7-CA491A6DACC2}" destId="{CB802190-A546-43B0-8DEE-C8532E97D62C}" srcOrd="2" destOrd="0" presId="urn:microsoft.com/office/officeart/2005/8/layout/hProcess4"/>
    <dgm:cxn modelId="{907141D3-D0FD-43E9-9357-CE5EFAF5DEB7}" type="presParOf" srcId="{175E52FE-FA59-440C-87F7-CA491A6DACC2}" destId="{183ECE02-D41B-4DBA-BC9D-3B5C35B2682C}" srcOrd="3" destOrd="0" presId="urn:microsoft.com/office/officeart/2005/8/layout/hProcess4"/>
    <dgm:cxn modelId="{DBE89257-9DF5-45A7-98B0-A9578A079AE9}" type="presParOf" srcId="{175E52FE-FA59-440C-87F7-CA491A6DACC2}" destId="{B39FECE2-1855-4812-9F31-C8D9B2071C9C}" srcOrd="4" destOrd="0" presId="urn:microsoft.com/office/officeart/2005/8/layout/hProcess4"/>
    <dgm:cxn modelId="{B40B3645-B9DA-4B17-B77E-32074CDFA3CA}" type="presParOf" srcId="{BF141FA1-E6F3-41A2-95DD-7240E06A4210}" destId="{30EE60EF-6CB3-472F-99FB-3B1B61ECE8DB}" srcOrd="3" destOrd="0" presId="urn:microsoft.com/office/officeart/2005/8/layout/hProcess4"/>
    <dgm:cxn modelId="{F5344D74-61A7-479E-90DE-58ECA97AEF61}" type="presParOf" srcId="{BF141FA1-E6F3-41A2-95DD-7240E06A4210}" destId="{D5764638-FADF-404C-8B00-827331F1523A}" srcOrd="4" destOrd="0" presId="urn:microsoft.com/office/officeart/2005/8/layout/hProcess4"/>
    <dgm:cxn modelId="{A544126F-1E6C-410F-9ADD-CEAB1374A695}" type="presParOf" srcId="{D5764638-FADF-404C-8B00-827331F1523A}" destId="{ECE19AF0-A9A6-4913-99B8-1CA1056C0F6C}" srcOrd="0" destOrd="0" presId="urn:microsoft.com/office/officeart/2005/8/layout/hProcess4"/>
    <dgm:cxn modelId="{6FBFDACE-ACF3-405C-A434-56F3DCEBD903}" type="presParOf" srcId="{D5764638-FADF-404C-8B00-827331F1523A}" destId="{C4B80423-EFF9-4A2D-AE5B-EF3A3F488D39}" srcOrd="1" destOrd="0" presId="urn:microsoft.com/office/officeart/2005/8/layout/hProcess4"/>
    <dgm:cxn modelId="{8687463A-5277-4D87-9384-A7DF02816A59}" type="presParOf" srcId="{D5764638-FADF-404C-8B00-827331F1523A}" destId="{5F93D1A9-3517-4331-A42D-0C5E11FBFCB8}" srcOrd="2" destOrd="0" presId="urn:microsoft.com/office/officeart/2005/8/layout/hProcess4"/>
    <dgm:cxn modelId="{A9BA76CA-60C0-4EDA-A06B-F499EE1D4263}" type="presParOf" srcId="{D5764638-FADF-404C-8B00-827331F1523A}" destId="{14251150-83F6-4960-BF57-D3B3A1E320F3}" srcOrd="3" destOrd="0" presId="urn:microsoft.com/office/officeart/2005/8/layout/hProcess4"/>
    <dgm:cxn modelId="{75B44C59-3EA9-4170-9C17-CE919F6806F0}" type="presParOf" srcId="{D5764638-FADF-404C-8B00-827331F1523A}" destId="{01F0F8DD-1ABE-4E7F-95FB-4192C8963269}" srcOrd="4" destOrd="0" presId="urn:microsoft.com/office/officeart/2005/8/layout/hProcess4"/>
    <dgm:cxn modelId="{94611245-7F2A-494C-A204-2FCCD6C1E76B}" type="presParOf" srcId="{BF141FA1-E6F3-41A2-95DD-7240E06A4210}" destId="{33F2A2F2-A20E-48F8-9729-D111A254EB0C}" srcOrd="5" destOrd="0" presId="urn:microsoft.com/office/officeart/2005/8/layout/hProcess4"/>
    <dgm:cxn modelId="{6DA3F476-4CB2-4F62-831F-067108EEE221}" type="presParOf" srcId="{BF141FA1-E6F3-41A2-95DD-7240E06A4210}" destId="{C10C0A2F-EC46-4F6F-9DFF-DF4472F4BE09}" srcOrd="6" destOrd="0" presId="urn:microsoft.com/office/officeart/2005/8/layout/hProcess4"/>
    <dgm:cxn modelId="{81BD7404-DD37-42B8-AB7C-7B17955FE447}" type="presParOf" srcId="{C10C0A2F-EC46-4F6F-9DFF-DF4472F4BE09}" destId="{EBBDD90F-DFB8-4813-9238-D274DE7B8671}" srcOrd="0" destOrd="0" presId="urn:microsoft.com/office/officeart/2005/8/layout/hProcess4"/>
    <dgm:cxn modelId="{55EE3649-E725-4ABA-947F-2C8E75B9431A}" type="presParOf" srcId="{C10C0A2F-EC46-4F6F-9DFF-DF4472F4BE09}" destId="{BE68768C-2517-43A2-A960-AE9760E9F3C0}" srcOrd="1" destOrd="0" presId="urn:microsoft.com/office/officeart/2005/8/layout/hProcess4"/>
    <dgm:cxn modelId="{D9DAA2D0-544D-4298-B549-414319A8CA7B}" type="presParOf" srcId="{C10C0A2F-EC46-4F6F-9DFF-DF4472F4BE09}" destId="{2C840187-A876-45F2-8AB8-4528DF1DD5A4}" srcOrd="2" destOrd="0" presId="urn:microsoft.com/office/officeart/2005/8/layout/hProcess4"/>
    <dgm:cxn modelId="{F2D54DF3-1D4A-461D-84B7-097513F7D7AB}" type="presParOf" srcId="{C10C0A2F-EC46-4F6F-9DFF-DF4472F4BE09}" destId="{06FEC027-C938-46A4-A2AB-3CC089114E3A}" srcOrd="3" destOrd="0" presId="urn:microsoft.com/office/officeart/2005/8/layout/hProcess4"/>
    <dgm:cxn modelId="{BC8D87FA-62AB-4033-A8F9-211235420A8B}" type="presParOf" srcId="{C10C0A2F-EC46-4F6F-9DFF-DF4472F4BE09}" destId="{BFDB0D1C-8F27-4DDF-BA69-E896BC71CFF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1B8C85-8D5D-4AA9-A1CA-1CCC59AEDEB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75BFAA8-48BD-42AF-A31F-3B038B08A98E}">
      <dgm:prSet phldrT="[Text]" custT="1"/>
      <dgm:spPr/>
      <dgm:t>
        <a:bodyPr/>
        <a:lstStyle/>
        <a:p>
          <a:r>
            <a:rPr lang="en-IN" sz="1200" b="1" dirty="0">
              <a:latin typeface="Georgia"/>
            </a:rPr>
            <a:t>What else we could have done</a:t>
          </a:r>
        </a:p>
      </dgm:t>
    </dgm:pt>
    <dgm:pt modelId="{D30A54B1-18D5-4FE7-8C98-BC8B610ADCA8}" type="parTrans" cxnId="{BF06426A-7FD9-4A78-B925-FC69D044D142}">
      <dgm:prSet/>
      <dgm:spPr/>
      <dgm:t>
        <a:bodyPr/>
        <a:lstStyle/>
        <a:p>
          <a:endParaRPr lang="en-IN"/>
        </a:p>
      </dgm:t>
    </dgm:pt>
    <dgm:pt modelId="{DF80F701-0EAA-4157-8010-844E261517E8}" type="sibTrans" cxnId="{BF06426A-7FD9-4A78-B925-FC69D044D142}">
      <dgm:prSet/>
      <dgm:spPr/>
      <dgm:t>
        <a:bodyPr/>
        <a:lstStyle/>
        <a:p>
          <a:endParaRPr lang="en-IN"/>
        </a:p>
      </dgm:t>
    </dgm:pt>
    <dgm:pt modelId="{AC813BB3-5282-4511-A47E-36B61E6FDCF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500" dirty="0">
            <a:latin typeface="Georgia"/>
          </a:endParaRPr>
        </a:p>
      </dgm:t>
    </dgm:pt>
    <dgm:pt modelId="{B89106C7-C797-4627-B52C-B040B75B3AAF}" type="parTrans" cxnId="{AC5B8DA4-3CB3-408E-8EC4-3A45A6FEFC78}">
      <dgm:prSet/>
      <dgm:spPr/>
      <dgm:t>
        <a:bodyPr/>
        <a:lstStyle/>
        <a:p>
          <a:endParaRPr lang="en-IN"/>
        </a:p>
      </dgm:t>
    </dgm:pt>
    <dgm:pt modelId="{C55EC6DD-49AF-43A9-8840-BFEF1AA0D1DF}" type="sibTrans" cxnId="{AC5B8DA4-3CB3-408E-8EC4-3A45A6FEFC78}">
      <dgm:prSet/>
      <dgm:spPr/>
      <dgm:t>
        <a:bodyPr/>
        <a:lstStyle/>
        <a:p>
          <a:endParaRPr lang="en-IN"/>
        </a:p>
      </dgm:t>
    </dgm:pt>
    <dgm:pt modelId="{5CC608EB-5667-4D98-9744-1960E0A50724}">
      <dgm:prSet phldrT="[Text]" custT="1"/>
      <dgm:spPr/>
      <dgm:t>
        <a:bodyPr/>
        <a:lstStyle/>
        <a:p>
          <a:r>
            <a:rPr lang="en-IN" sz="1200" b="1" dirty="0">
              <a:latin typeface="Georgia"/>
            </a:rPr>
            <a:t>What we could learn further</a:t>
          </a:r>
        </a:p>
      </dgm:t>
    </dgm:pt>
    <dgm:pt modelId="{3C99BC07-A4EA-4285-8DB9-D0F66A780623}" type="parTrans" cxnId="{4B705F8D-FCC3-4C96-8164-D87E6AB999C3}">
      <dgm:prSet/>
      <dgm:spPr/>
      <dgm:t>
        <a:bodyPr/>
        <a:lstStyle/>
        <a:p>
          <a:endParaRPr lang="en-IN"/>
        </a:p>
      </dgm:t>
    </dgm:pt>
    <dgm:pt modelId="{862233B4-0234-4B3F-8CF2-4FFA7D10B84C}" type="sibTrans" cxnId="{4B705F8D-FCC3-4C96-8164-D87E6AB999C3}">
      <dgm:prSet/>
      <dgm:spPr/>
      <dgm:t>
        <a:bodyPr/>
        <a:lstStyle/>
        <a:p>
          <a:endParaRPr lang="en-IN"/>
        </a:p>
      </dgm:t>
    </dgm:pt>
    <dgm:pt modelId="{ED2C0A26-D0F3-4F3A-8BA9-E592379E5ADC}">
      <dgm:prSet phldrT="[Text]"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  <a:latin typeface="Georgia"/>
            </a:rPr>
            <a:t>Ensemble</a:t>
          </a:r>
          <a:r>
            <a:rPr lang="en-US" sz="1800" dirty="0">
              <a:solidFill>
                <a:srgbClr val="002060"/>
              </a:solidFill>
              <a:latin typeface="Georgia"/>
            </a:rPr>
            <a:t> models could be deployed for better predictions ( could be different LSTM models or different algorithms altogether).</a:t>
          </a:r>
          <a:endParaRPr lang="en-IN" sz="1800" dirty="0">
            <a:solidFill>
              <a:srgbClr val="002060"/>
            </a:solidFill>
            <a:latin typeface="Georgia"/>
          </a:endParaRPr>
        </a:p>
      </dgm:t>
    </dgm:pt>
    <dgm:pt modelId="{0AB81265-CB04-470A-AA91-832271FEA372}" type="sibTrans" cxnId="{5161FB1E-D5AB-4EE4-A0B0-AF34F3D884A4}">
      <dgm:prSet/>
      <dgm:spPr/>
      <dgm:t>
        <a:bodyPr/>
        <a:lstStyle/>
        <a:p>
          <a:endParaRPr lang="en-IN"/>
        </a:p>
      </dgm:t>
    </dgm:pt>
    <dgm:pt modelId="{E8DDEC8B-BE54-4CCD-A457-E836CB9ACE3C}" type="parTrans" cxnId="{5161FB1E-D5AB-4EE4-A0B0-AF34F3D884A4}">
      <dgm:prSet/>
      <dgm:spPr/>
      <dgm:t>
        <a:bodyPr/>
        <a:lstStyle/>
        <a:p>
          <a:endParaRPr lang="en-IN"/>
        </a:p>
      </dgm:t>
    </dgm:pt>
    <dgm:pt modelId="{B6D09133-59AB-4A6B-8AEF-52C6D8438FEB}">
      <dgm:prSet phldrT="[Text]" custT="1"/>
      <dgm:spPr/>
      <dgm:t>
        <a:bodyPr/>
        <a:lstStyle/>
        <a:p>
          <a:pPr rtl="0"/>
          <a:r>
            <a:rPr lang="en-IN" sz="1800" b="1" dirty="0">
              <a:solidFill>
                <a:srgbClr val="002060"/>
              </a:solidFill>
              <a:latin typeface="Georgia"/>
            </a:rPr>
            <a:t>Ensemble  models </a:t>
          </a:r>
          <a:r>
            <a:rPr lang="en-IN" sz="1800" dirty="0">
              <a:solidFill>
                <a:srgbClr val="002060"/>
              </a:solidFill>
              <a:latin typeface="Georgia"/>
            </a:rPr>
            <a:t>if the co-relation between those models of different sequence length are small.</a:t>
          </a:r>
        </a:p>
      </dgm:t>
    </dgm:pt>
    <dgm:pt modelId="{CF4E9503-33E6-432B-BEE2-D357D76B3CD9}" type="parTrans" cxnId="{9791B7A0-5A8B-4259-948A-861F3EA7A549}">
      <dgm:prSet/>
      <dgm:spPr/>
      <dgm:t>
        <a:bodyPr/>
        <a:lstStyle/>
        <a:p>
          <a:endParaRPr lang="en-IN"/>
        </a:p>
      </dgm:t>
    </dgm:pt>
    <dgm:pt modelId="{B9DCED0E-303D-4692-8F00-77511267860A}" type="sibTrans" cxnId="{9791B7A0-5A8B-4259-948A-861F3EA7A549}">
      <dgm:prSet/>
      <dgm:spPr/>
      <dgm:t>
        <a:bodyPr/>
        <a:lstStyle/>
        <a:p>
          <a:endParaRPr lang="en-IN"/>
        </a:p>
      </dgm:t>
    </dgm:pt>
    <dgm:pt modelId="{A3AB58E6-0E75-4677-92B7-D0BCF45E298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  <a:latin typeface="Georgia"/>
            </a:rPr>
            <a:t>Self-attention</a:t>
          </a:r>
          <a:r>
            <a:rPr lang="en-US" sz="1800" dirty="0">
              <a:solidFill>
                <a:srgbClr val="002060"/>
              </a:solidFill>
              <a:latin typeface="Georgia"/>
            </a:rPr>
            <a:t> to focus on certain time steps or features that are more relevant to prediction at hand.</a:t>
          </a:r>
          <a:endParaRPr lang="en-IN" sz="1800" dirty="0">
            <a:solidFill>
              <a:srgbClr val="002060"/>
            </a:solidFill>
            <a:latin typeface="Georgia"/>
          </a:endParaRPr>
        </a:p>
      </dgm:t>
    </dgm:pt>
    <dgm:pt modelId="{4BEEF753-097A-48E7-9824-51F6FE21DDF2}" type="parTrans" cxnId="{08AFD37A-5BCC-4473-A8A9-DCCF9B02F703}">
      <dgm:prSet/>
      <dgm:spPr/>
      <dgm:t>
        <a:bodyPr/>
        <a:lstStyle/>
        <a:p>
          <a:endParaRPr lang="en-IN"/>
        </a:p>
      </dgm:t>
    </dgm:pt>
    <dgm:pt modelId="{8C5C9D26-33FA-46C9-BED6-434713B6182F}" type="sibTrans" cxnId="{08AFD37A-5BCC-4473-A8A9-DCCF9B02F703}">
      <dgm:prSet/>
      <dgm:spPr/>
      <dgm:t>
        <a:bodyPr/>
        <a:lstStyle/>
        <a:p>
          <a:endParaRPr lang="en-IN"/>
        </a:p>
      </dgm:t>
    </dgm:pt>
    <dgm:pt modelId="{7F384C5C-CC48-429C-B651-04048775509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  <a:latin typeface="Georgia"/>
            </a:rPr>
            <a:t>Meta</a:t>
          </a:r>
          <a:r>
            <a:rPr lang="en-US" sz="1800" dirty="0">
              <a:solidFill>
                <a:srgbClr val="002060"/>
              </a:solidFill>
              <a:latin typeface="Georgia"/>
            </a:rPr>
            <a:t> </a:t>
          </a:r>
          <a:r>
            <a:rPr lang="en-US" sz="1800" b="1" dirty="0">
              <a:solidFill>
                <a:srgbClr val="002060"/>
              </a:solidFill>
              <a:latin typeface="Georgia"/>
            </a:rPr>
            <a:t>Learning</a:t>
          </a:r>
          <a:r>
            <a:rPr lang="en-US" sz="1800" dirty="0">
              <a:solidFill>
                <a:srgbClr val="002060"/>
              </a:solidFill>
              <a:latin typeface="Georgia"/>
            </a:rPr>
            <a:t> for adaptive forecasting- Training on various time series datasets, enabling them to quickly adapt and handle diverse patterns.</a:t>
          </a:r>
          <a:endParaRPr lang="en-IN" sz="1800" dirty="0">
            <a:solidFill>
              <a:srgbClr val="002060"/>
            </a:solidFill>
            <a:latin typeface="Georgia"/>
          </a:endParaRPr>
        </a:p>
      </dgm:t>
    </dgm:pt>
    <dgm:pt modelId="{13AA9067-858F-4A3C-86B3-57ACCF082FA6}" type="parTrans" cxnId="{F16B6AA2-E3B9-4884-9F9E-93486A197FAE}">
      <dgm:prSet/>
      <dgm:spPr/>
      <dgm:t>
        <a:bodyPr/>
        <a:lstStyle/>
        <a:p>
          <a:endParaRPr lang="en-IN"/>
        </a:p>
      </dgm:t>
    </dgm:pt>
    <dgm:pt modelId="{5DFB2945-7B10-49E5-B104-E2CB9D33966B}" type="sibTrans" cxnId="{F16B6AA2-E3B9-4884-9F9E-93486A197FAE}">
      <dgm:prSet/>
      <dgm:spPr/>
      <dgm:t>
        <a:bodyPr/>
        <a:lstStyle/>
        <a:p>
          <a:endParaRPr lang="en-IN"/>
        </a:p>
      </dgm:t>
    </dgm:pt>
    <dgm:pt modelId="{3E617A06-F776-4D5A-82E0-5E20FD08683A}">
      <dgm:prSet phldrT="[Text]"/>
      <dgm:spPr/>
      <dgm:t>
        <a:bodyPr/>
        <a:lstStyle/>
        <a:p>
          <a:endParaRPr lang="en-IN" sz="500">
            <a:latin typeface="Georgia"/>
          </a:endParaRPr>
        </a:p>
      </dgm:t>
    </dgm:pt>
    <dgm:pt modelId="{49AC26F0-EB37-44BD-B943-05E5566079E0}" type="parTrans" cxnId="{70D409D3-2CD0-4FBF-8406-27F0D6C38EE5}">
      <dgm:prSet/>
      <dgm:spPr/>
      <dgm:t>
        <a:bodyPr/>
        <a:lstStyle/>
        <a:p>
          <a:endParaRPr lang="en-IN"/>
        </a:p>
      </dgm:t>
    </dgm:pt>
    <dgm:pt modelId="{CAB3F438-5606-4752-A13C-26235A18E961}" type="sibTrans" cxnId="{70D409D3-2CD0-4FBF-8406-27F0D6C38EE5}">
      <dgm:prSet/>
      <dgm:spPr/>
      <dgm:t>
        <a:bodyPr/>
        <a:lstStyle/>
        <a:p>
          <a:endParaRPr lang="en-IN"/>
        </a:p>
      </dgm:t>
    </dgm:pt>
    <dgm:pt modelId="{0337BE1E-C9A3-4603-B27E-07F700319C45}">
      <dgm:prSet phldrT="[Text]" custT="1"/>
      <dgm:spPr/>
      <dgm:t>
        <a:bodyPr/>
        <a:lstStyle/>
        <a:p>
          <a:r>
            <a:rPr lang="en-IN" sz="1800" b="1" dirty="0">
              <a:solidFill>
                <a:srgbClr val="002060"/>
              </a:solidFill>
              <a:latin typeface="Georgia"/>
            </a:rPr>
            <a:t>Higer length of sequence </a:t>
          </a:r>
          <a:r>
            <a:rPr lang="en-IN" sz="1800" dirty="0">
              <a:solidFill>
                <a:srgbClr val="002060"/>
              </a:solidFill>
              <a:latin typeface="Georgia"/>
            </a:rPr>
            <a:t>doesn’t </a:t>
          </a:r>
          <a:r>
            <a:rPr lang="en-IN" sz="1800" dirty="0" err="1">
              <a:solidFill>
                <a:srgbClr val="002060"/>
              </a:solidFill>
              <a:latin typeface="Georgia"/>
            </a:rPr>
            <a:t>neccesarily</a:t>
          </a:r>
          <a:r>
            <a:rPr lang="en-IN" sz="1800" dirty="0">
              <a:solidFill>
                <a:srgbClr val="002060"/>
              </a:solidFill>
              <a:latin typeface="Georgia"/>
            </a:rPr>
            <a:t> guarantee better </a:t>
          </a:r>
          <a:r>
            <a:rPr lang="en-IN" sz="1800" b="1" dirty="0">
              <a:solidFill>
                <a:srgbClr val="002060"/>
              </a:solidFill>
              <a:latin typeface="Georgia"/>
            </a:rPr>
            <a:t>accuracy</a:t>
          </a:r>
          <a:r>
            <a:rPr lang="en-IN" sz="1800" dirty="0">
              <a:solidFill>
                <a:srgbClr val="002060"/>
              </a:solidFill>
              <a:latin typeface="Georgia"/>
            </a:rPr>
            <a:t>.</a:t>
          </a:r>
        </a:p>
      </dgm:t>
    </dgm:pt>
    <dgm:pt modelId="{312ADA4C-CB97-471F-B0C7-E60B55B556DC}" type="parTrans" cxnId="{32C0DA81-E030-4D2F-A51A-71D068510664}">
      <dgm:prSet/>
      <dgm:spPr/>
      <dgm:t>
        <a:bodyPr/>
        <a:lstStyle/>
        <a:p>
          <a:endParaRPr lang="en-IN"/>
        </a:p>
      </dgm:t>
    </dgm:pt>
    <dgm:pt modelId="{FEDF0EF1-E933-49B4-ABA5-86AF22734F73}" type="sibTrans" cxnId="{32C0DA81-E030-4D2F-A51A-71D068510664}">
      <dgm:prSet/>
      <dgm:spPr/>
      <dgm:t>
        <a:bodyPr/>
        <a:lstStyle/>
        <a:p>
          <a:endParaRPr lang="en-IN"/>
        </a:p>
      </dgm:t>
    </dgm:pt>
    <dgm:pt modelId="{96F43538-EB07-45FF-B248-05315EBA6E3B}">
      <dgm:prSet phldrT="[Text]"/>
      <dgm:spPr/>
      <dgm:t>
        <a:bodyPr/>
        <a:lstStyle/>
        <a:p>
          <a:endParaRPr lang="en-IN" sz="500" dirty="0">
            <a:latin typeface="Georgia"/>
          </a:endParaRPr>
        </a:p>
      </dgm:t>
    </dgm:pt>
    <dgm:pt modelId="{564C4B89-17DC-471B-84CB-E9FD6D8814DE}" type="parTrans" cxnId="{1A7C475F-2E04-47BD-8DFC-8F9658320CD0}">
      <dgm:prSet/>
      <dgm:spPr/>
      <dgm:t>
        <a:bodyPr/>
        <a:lstStyle/>
        <a:p>
          <a:endParaRPr lang="en-IN"/>
        </a:p>
      </dgm:t>
    </dgm:pt>
    <dgm:pt modelId="{EB338662-C83E-4C44-BB64-E3801F528203}" type="sibTrans" cxnId="{1A7C475F-2E04-47BD-8DFC-8F9658320CD0}">
      <dgm:prSet/>
      <dgm:spPr/>
      <dgm:t>
        <a:bodyPr/>
        <a:lstStyle/>
        <a:p>
          <a:endParaRPr lang="en-IN"/>
        </a:p>
      </dgm:t>
    </dgm:pt>
    <dgm:pt modelId="{B1597DA3-1513-4D72-B6C1-28CBA262057A}">
      <dgm:prSet phldrT="[Text]"/>
      <dgm:spPr/>
      <dgm:t>
        <a:bodyPr/>
        <a:lstStyle/>
        <a:p>
          <a:endParaRPr lang="en-IN" sz="500" dirty="0">
            <a:latin typeface="Georgia"/>
          </a:endParaRPr>
        </a:p>
      </dgm:t>
    </dgm:pt>
    <dgm:pt modelId="{9792900F-D549-4B0E-8D53-A64873D3DEA2}" type="parTrans" cxnId="{359046BF-6BA9-435E-BF1B-2DD6533EF7E5}">
      <dgm:prSet/>
      <dgm:spPr/>
      <dgm:t>
        <a:bodyPr/>
        <a:lstStyle/>
        <a:p>
          <a:endParaRPr lang="en-IN"/>
        </a:p>
      </dgm:t>
    </dgm:pt>
    <dgm:pt modelId="{DCEBE8D0-F74D-412E-84E9-E6879944FD9F}" type="sibTrans" cxnId="{359046BF-6BA9-435E-BF1B-2DD6533EF7E5}">
      <dgm:prSet/>
      <dgm:spPr/>
      <dgm:t>
        <a:bodyPr/>
        <a:lstStyle/>
        <a:p>
          <a:endParaRPr lang="en-IN"/>
        </a:p>
      </dgm:t>
    </dgm:pt>
    <dgm:pt modelId="{926AADB0-7311-4DF9-8D09-E31BFDA9DA05}">
      <dgm:prSet phldrT="[Text]" custT="1"/>
      <dgm:spPr/>
      <dgm:t>
        <a:bodyPr/>
        <a:lstStyle/>
        <a:p>
          <a:r>
            <a:rPr lang="en-IN" sz="1800" b="1" dirty="0">
              <a:solidFill>
                <a:srgbClr val="002060"/>
              </a:solidFill>
              <a:latin typeface="Georgia"/>
            </a:rPr>
            <a:t>Cross validation </a:t>
          </a:r>
          <a:r>
            <a:rPr lang="en-IN" sz="1800" dirty="0">
              <a:solidFill>
                <a:srgbClr val="002060"/>
              </a:solidFill>
              <a:latin typeface="Georgia"/>
            </a:rPr>
            <a:t>(say 3-fold could have been used to generalise the model better.</a:t>
          </a:r>
        </a:p>
      </dgm:t>
    </dgm:pt>
    <dgm:pt modelId="{F7D9AF08-C49A-421A-BCC2-16C27DF1B2CC}" type="parTrans" cxnId="{18C0D348-7BDE-4A63-9722-AAEDB76A4DB8}">
      <dgm:prSet/>
      <dgm:spPr/>
      <dgm:t>
        <a:bodyPr/>
        <a:lstStyle/>
        <a:p>
          <a:endParaRPr lang="en-IN"/>
        </a:p>
      </dgm:t>
    </dgm:pt>
    <dgm:pt modelId="{8261F30A-7F37-49AC-BA3A-317D05B9DF71}" type="sibTrans" cxnId="{18C0D348-7BDE-4A63-9722-AAEDB76A4DB8}">
      <dgm:prSet/>
      <dgm:spPr/>
      <dgm:t>
        <a:bodyPr/>
        <a:lstStyle/>
        <a:p>
          <a:endParaRPr lang="en-IN"/>
        </a:p>
      </dgm:t>
    </dgm:pt>
    <dgm:pt modelId="{947F3A2D-699F-4133-A7BC-FD0F997C3897}" type="pres">
      <dgm:prSet presAssocID="{0D1B8C85-8D5D-4AA9-A1CA-1CCC59AEDEBC}" presName="Name0" presStyleCnt="0">
        <dgm:presLayoutVars>
          <dgm:dir/>
          <dgm:animLvl val="lvl"/>
          <dgm:resizeHandles val="exact"/>
        </dgm:presLayoutVars>
      </dgm:prSet>
      <dgm:spPr/>
    </dgm:pt>
    <dgm:pt modelId="{FB6B3CDB-CD7E-4B3F-A7A4-A3D553517349}" type="pres">
      <dgm:prSet presAssocID="{375BFAA8-48BD-42AF-A31F-3B038B08A98E}" presName="linNode" presStyleCnt="0"/>
      <dgm:spPr/>
    </dgm:pt>
    <dgm:pt modelId="{A8E849B4-C535-4523-AF82-E9A8F6DE6909}" type="pres">
      <dgm:prSet presAssocID="{375BFAA8-48BD-42AF-A31F-3B038B08A98E}" presName="parTx" presStyleLbl="revTx" presStyleIdx="0" presStyleCnt="2">
        <dgm:presLayoutVars>
          <dgm:chMax val="1"/>
          <dgm:bulletEnabled val="1"/>
        </dgm:presLayoutVars>
      </dgm:prSet>
      <dgm:spPr/>
    </dgm:pt>
    <dgm:pt modelId="{58016F72-57C5-4B50-AFDD-70E02FEBD6F8}" type="pres">
      <dgm:prSet presAssocID="{375BFAA8-48BD-42AF-A31F-3B038B08A98E}" presName="bracket" presStyleLbl="parChTrans1D1" presStyleIdx="0" presStyleCnt="2"/>
      <dgm:spPr/>
    </dgm:pt>
    <dgm:pt modelId="{324B074D-6F0B-4AF5-80D8-F5867CD26CA4}" type="pres">
      <dgm:prSet presAssocID="{375BFAA8-48BD-42AF-A31F-3B038B08A98E}" presName="spH" presStyleCnt="0"/>
      <dgm:spPr/>
    </dgm:pt>
    <dgm:pt modelId="{A072AD7F-A8B6-4482-883E-7497D40DD6FC}" type="pres">
      <dgm:prSet presAssocID="{375BFAA8-48BD-42AF-A31F-3B038B08A98E}" presName="desTx" presStyleLbl="node1" presStyleIdx="0" presStyleCnt="2" custScaleY="99103">
        <dgm:presLayoutVars>
          <dgm:bulletEnabled val="1"/>
        </dgm:presLayoutVars>
      </dgm:prSet>
      <dgm:spPr/>
    </dgm:pt>
    <dgm:pt modelId="{E3C4D5B3-D222-41E7-8298-37E8214C8A50}" type="pres">
      <dgm:prSet presAssocID="{DF80F701-0EAA-4157-8010-844E261517E8}" presName="spV" presStyleCnt="0"/>
      <dgm:spPr/>
    </dgm:pt>
    <dgm:pt modelId="{A975BEB6-BFA0-4D77-996B-860A2EA1D194}" type="pres">
      <dgm:prSet presAssocID="{5CC608EB-5667-4D98-9744-1960E0A50724}" presName="linNode" presStyleCnt="0"/>
      <dgm:spPr/>
    </dgm:pt>
    <dgm:pt modelId="{FBA18BB1-6FF4-4585-9380-B035C9BB4F97}" type="pres">
      <dgm:prSet presAssocID="{5CC608EB-5667-4D98-9744-1960E0A50724}" presName="parTx" presStyleLbl="revTx" presStyleIdx="1" presStyleCnt="2">
        <dgm:presLayoutVars>
          <dgm:chMax val="1"/>
          <dgm:bulletEnabled val="1"/>
        </dgm:presLayoutVars>
      </dgm:prSet>
      <dgm:spPr/>
    </dgm:pt>
    <dgm:pt modelId="{6F1A5C52-DC1B-4566-991A-C8C5653F6D35}" type="pres">
      <dgm:prSet presAssocID="{5CC608EB-5667-4D98-9744-1960E0A50724}" presName="bracket" presStyleLbl="parChTrans1D1" presStyleIdx="1" presStyleCnt="2"/>
      <dgm:spPr/>
    </dgm:pt>
    <dgm:pt modelId="{BF542556-B2D8-4BF4-828F-16E1A9F548CA}" type="pres">
      <dgm:prSet presAssocID="{5CC608EB-5667-4D98-9744-1960E0A50724}" presName="spH" presStyleCnt="0"/>
      <dgm:spPr/>
    </dgm:pt>
    <dgm:pt modelId="{59CFCDC6-C6AE-4D76-943B-9098E1FAA2D6}" type="pres">
      <dgm:prSet presAssocID="{5CC608EB-5667-4D98-9744-1960E0A50724}" presName="desTx" presStyleLbl="node1" presStyleIdx="1" presStyleCnt="2" custScaleY="112338">
        <dgm:presLayoutVars>
          <dgm:bulletEnabled val="1"/>
        </dgm:presLayoutVars>
      </dgm:prSet>
      <dgm:spPr/>
    </dgm:pt>
  </dgm:ptLst>
  <dgm:cxnLst>
    <dgm:cxn modelId="{5DD49D09-C8E9-4B24-BA6D-EF64A80196B0}" type="presOf" srcId="{5CC608EB-5667-4D98-9744-1960E0A50724}" destId="{FBA18BB1-6FF4-4585-9380-B035C9BB4F97}" srcOrd="0" destOrd="0" presId="urn:diagrams.loki3.com/BracketList"/>
    <dgm:cxn modelId="{5161FB1E-D5AB-4EE4-A0B0-AF34F3D884A4}" srcId="{5CC608EB-5667-4D98-9744-1960E0A50724}" destId="{ED2C0A26-D0F3-4F3A-8BA9-E592379E5ADC}" srcOrd="0" destOrd="0" parTransId="{E8DDEC8B-BE54-4CCD-A457-E836CB9ACE3C}" sibTransId="{0AB81265-CB04-470A-AA91-832271FEA372}"/>
    <dgm:cxn modelId="{AD0FE426-92A6-4CA4-9B91-6903DD8D481E}" type="presOf" srcId="{0337BE1E-C9A3-4603-B27E-07F700319C45}" destId="{A072AD7F-A8B6-4482-883E-7497D40DD6FC}" srcOrd="0" destOrd="2" presId="urn:diagrams.loki3.com/BracketList"/>
    <dgm:cxn modelId="{1A7C475F-2E04-47BD-8DFC-8F9658320CD0}" srcId="{375BFAA8-48BD-42AF-A31F-3B038B08A98E}" destId="{96F43538-EB07-45FF-B248-05315EBA6E3B}" srcOrd="5" destOrd="0" parTransId="{564C4B89-17DC-471B-84CB-E9FD6D8814DE}" sibTransId="{EB338662-C83E-4C44-BB64-E3801F528203}"/>
    <dgm:cxn modelId="{18C0D348-7BDE-4A63-9722-AAEDB76A4DB8}" srcId="{375BFAA8-48BD-42AF-A31F-3B038B08A98E}" destId="{926AADB0-7311-4DF9-8D09-E31BFDA9DA05}" srcOrd="3" destOrd="0" parTransId="{F7D9AF08-C49A-421A-BCC2-16C27DF1B2CC}" sibTransId="{8261F30A-7F37-49AC-BA3A-317D05B9DF71}"/>
    <dgm:cxn modelId="{BF06426A-7FD9-4A78-B925-FC69D044D142}" srcId="{0D1B8C85-8D5D-4AA9-A1CA-1CCC59AEDEBC}" destId="{375BFAA8-48BD-42AF-A31F-3B038B08A98E}" srcOrd="0" destOrd="0" parTransId="{D30A54B1-18D5-4FE7-8C98-BC8B610ADCA8}" sibTransId="{DF80F701-0EAA-4157-8010-844E261517E8}"/>
    <dgm:cxn modelId="{08AFD37A-5BCC-4473-A8A9-DCCF9B02F703}" srcId="{5CC608EB-5667-4D98-9744-1960E0A50724}" destId="{A3AB58E6-0E75-4677-92B7-D0BCF45E2984}" srcOrd="1" destOrd="0" parTransId="{4BEEF753-097A-48E7-9824-51F6FE21DDF2}" sibTransId="{8C5C9D26-33FA-46C9-BED6-434713B6182F}"/>
    <dgm:cxn modelId="{32C0DA81-E030-4D2F-A51A-71D068510664}" srcId="{375BFAA8-48BD-42AF-A31F-3B038B08A98E}" destId="{0337BE1E-C9A3-4603-B27E-07F700319C45}" srcOrd="2" destOrd="0" parTransId="{312ADA4C-CB97-471F-B0C7-E60B55B556DC}" sibTransId="{FEDF0EF1-E933-49B4-ABA5-86AF22734F73}"/>
    <dgm:cxn modelId="{4B705F8D-FCC3-4C96-8164-D87E6AB999C3}" srcId="{0D1B8C85-8D5D-4AA9-A1CA-1CCC59AEDEBC}" destId="{5CC608EB-5667-4D98-9744-1960E0A50724}" srcOrd="1" destOrd="0" parTransId="{3C99BC07-A4EA-4285-8DB9-D0F66A780623}" sibTransId="{862233B4-0234-4B3F-8CF2-4FFA7D10B84C}"/>
    <dgm:cxn modelId="{1F55578E-820C-4530-9703-39E1332D7BF4}" type="presOf" srcId="{7F384C5C-CC48-429C-B651-040487755099}" destId="{59CFCDC6-C6AE-4D76-943B-9098E1FAA2D6}" srcOrd="0" destOrd="2" presId="urn:diagrams.loki3.com/BracketList"/>
    <dgm:cxn modelId="{5FEC419C-13CA-4830-A677-4F7817159110}" type="presOf" srcId="{0D1B8C85-8D5D-4AA9-A1CA-1CCC59AEDEBC}" destId="{947F3A2D-699F-4133-A7BC-FD0F997C3897}" srcOrd="0" destOrd="0" presId="urn:diagrams.loki3.com/BracketList"/>
    <dgm:cxn modelId="{BB02D09D-1158-4EE8-B328-D9B649BAD195}" type="presOf" srcId="{ED2C0A26-D0F3-4F3A-8BA9-E592379E5ADC}" destId="{59CFCDC6-C6AE-4D76-943B-9098E1FAA2D6}" srcOrd="0" destOrd="0" presId="urn:diagrams.loki3.com/BracketList"/>
    <dgm:cxn modelId="{9791B7A0-5A8B-4259-948A-861F3EA7A549}" srcId="{375BFAA8-48BD-42AF-A31F-3B038B08A98E}" destId="{B6D09133-59AB-4A6B-8AEF-52C6D8438FEB}" srcOrd="1" destOrd="0" parTransId="{CF4E9503-33E6-432B-BEE2-D357D76B3CD9}" sibTransId="{B9DCED0E-303D-4692-8F00-77511267860A}"/>
    <dgm:cxn modelId="{F16B6AA2-E3B9-4884-9F9E-93486A197FAE}" srcId="{5CC608EB-5667-4D98-9744-1960E0A50724}" destId="{7F384C5C-CC48-429C-B651-040487755099}" srcOrd="2" destOrd="0" parTransId="{13AA9067-858F-4A3C-86B3-57ACCF082FA6}" sibTransId="{5DFB2945-7B10-49E5-B104-E2CB9D33966B}"/>
    <dgm:cxn modelId="{AC5B8DA4-3CB3-408E-8EC4-3A45A6FEFC78}" srcId="{375BFAA8-48BD-42AF-A31F-3B038B08A98E}" destId="{AC813BB3-5282-4511-A47E-36B61E6FDCFF}" srcOrd="0" destOrd="0" parTransId="{B89106C7-C797-4627-B52C-B040B75B3AAF}" sibTransId="{C55EC6DD-49AF-43A9-8840-BFEF1AA0D1DF}"/>
    <dgm:cxn modelId="{9DBE47AC-31E3-4B0C-8ADF-2C5F3EEE31D6}" type="presOf" srcId="{375BFAA8-48BD-42AF-A31F-3B038B08A98E}" destId="{A8E849B4-C535-4523-AF82-E9A8F6DE6909}" srcOrd="0" destOrd="0" presId="urn:diagrams.loki3.com/BracketList"/>
    <dgm:cxn modelId="{B90549B9-F5CA-4BB8-B7D5-6359D9B41ED3}" type="presOf" srcId="{B6D09133-59AB-4A6B-8AEF-52C6D8438FEB}" destId="{A072AD7F-A8B6-4482-883E-7497D40DD6FC}" srcOrd="0" destOrd="1" presId="urn:diagrams.loki3.com/BracketList"/>
    <dgm:cxn modelId="{1BF72BBA-3A5B-49D5-9CC4-76F862BD7241}" type="presOf" srcId="{926AADB0-7311-4DF9-8D09-E31BFDA9DA05}" destId="{A072AD7F-A8B6-4482-883E-7497D40DD6FC}" srcOrd="0" destOrd="3" presId="urn:diagrams.loki3.com/BracketList"/>
    <dgm:cxn modelId="{359046BF-6BA9-435E-BF1B-2DD6533EF7E5}" srcId="{375BFAA8-48BD-42AF-A31F-3B038B08A98E}" destId="{B1597DA3-1513-4D72-B6C1-28CBA262057A}" srcOrd="4" destOrd="0" parTransId="{9792900F-D549-4B0E-8D53-A64873D3DEA2}" sibTransId="{DCEBE8D0-F74D-412E-84E9-E6879944FD9F}"/>
    <dgm:cxn modelId="{315D9AC2-A3FF-47C3-A54C-A960346A44FF}" type="presOf" srcId="{AC813BB3-5282-4511-A47E-36B61E6FDCFF}" destId="{A072AD7F-A8B6-4482-883E-7497D40DD6FC}" srcOrd="0" destOrd="0" presId="urn:diagrams.loki3.com/BracketList"/>
    <dgm:cxn modelId="{70D409D3-2CD0-4FBF-8406-27F0D6C38EE5}" srcId="{375BFAA8-48BD-42AF-A31F-3B038B08A98E}" destId="{3E617A06-F776-4D5A-82E0-5E20FD08683A}" srcOrd="6" destOrd="0" parTransId="{49AC26F0-EB37-44BD-B943-05E5566079E0}" sibTransId="{CAB3F438-5606-4752-A13C-26235A18E961}"/>
    <dgm:cxn modelId="{436701DA-8AAC-4680-9223-B9D9A91492D3}" type="presOf" srcId="{3E617A06-F776-4D5A-82E0-5E20FD08683A}" destId="{A072AD7F-A8B6-4482-883E-7497D40DD6FC}" srcOrd="0" destOrd="6" presId="urn:diagrams.loki3.com/BracketList"/>
    <dgm:cxn modelId="{1BDDE3E8-D5B0-400B-833B-2E10D8F8603A}" type="presOf" srcId="{A3AB58E6-0E75-4677-92B7-D0BCF45E2984}" destId="{59CFCDC6-C6AE-4D76-943B-9098E1FAA2D6}" srcOrd="0" destOrd="1" presId="urn:diagrams.loki3.com/BracketList"/>
    <dgm:cxn modelId="{F1D432E9-17CD-48C6-8E53-A6F0998BBB3A}" type="presOf" srcId="{96F43538-EB07-45FF-B248-05315EBA6E3B}" destId="{A072AD7F-A8B6-4482-883E-7497D40DD6FC}" srcOrd="0" destOrd="5" presId="urn:diagrams.loki3.com/BracketList"/>
    <dgm:cxn modelId="{EE122DF6-CD39-4CC5-8925-DF70E18CFEC3}" type="presOf" srcId="{B1597DA3-1513-4D72-B6C1-28CBA262057A}" destId="{A072AD7F-A8B6-4482-883E-7497D40DD6FC}" srcOrd="0" destOrd="4" presId="urn:diagrams.loki3.com/BracketList"/>
    <dgm:cxn modelId="{92F6C2D4-0007-40A9-9338-358D3D8373DF}" type="presParOf" srcId="{947F3A2D-699F-4133-A7BC-FD0F997C3897}" destId="{FB6B3CDB-CD7E-4B3F-A7A4-A3D553517349}" srcOrd="0" destOrd="0" presId="urn:diagrams.loki3.com/BracketList"/>
    <dgm:cxn modelId="{25577085-D49F-433D-8589-B83A83D2EDD8}" type="presParOf" srcId="{FB6B3CDB-CD7E-4B3F-A7A4-A3D553517349}" destId="{A8E849B4-C535-4523-AF82-E9A8F6DE6909}" srcOrd="0" destOrd="0" presId="urn:diagrams.loki3.com/BracketList"/>
    <dgm:cxn modelId="{265B8019-DF77-44D9-8852-669DD0DC7316}" type="presParOf" srcId="{FB6B3CDB-CD7E-4B3F-A7A4-A3D553517349}" destId="{58016F72-57C5-4B50-AFDD-70E02FEBD6F8}" srcOrd="1" destOrd="0" presId="urn:diagrams.loki3.com/BracketList"/>
    <dgm:cxn modelId="{855A76F7-AC64-4D90-ADFD-5E36E40A4F26}" type="presParOf" srcId="{FB6B3CDB-CD7E-4B3F-A7A4-A3D553517349}" destId="{324B074D-6F0B-4AF5-80D8-F5867CD26CA4}" srcOrd="2" destOrd="0" presId="urn:diagrams.loki3.com/BracketList"/>
    <dgm:cxn modelId="{5B19A242-C930-4923-9BCF-B6A0F26E4AE3}" type="presParOf" srcId="{FB6B3CDB-CD7E-4B3F-A7A4-A3D553517349}" destId="{A072AD7F-A8B6-4482-883E-7497D40DD6FC}" srcOrd="3" destOrd="0" presId="urn:diagrams.loki3.com/BracketList"/>
    <dgm:cxn modelId="{C3BECFE6-40E8-499B-A5F3-68F3CD4B920F}" type="presParOf" srcId="{947F3A2D-699F-4133-A7BC-FD0F997C3897}" destId="{E3C4D5B3-D222-41E7-8298-37E8214C8A50}" srcOrd="1" destOrd="0" presId="urn:diagrams.loki3.com/BracketList"/>
    <dgm:cxn modelId="{99298FA1-760A-4A70-9382-48F47397242A}" type="presParOf" srcId="{947F3A2D-699F-4133-A7BC-FD0F997C3897}" destId="{A975BEB6-BFA0-4D77-996B-860A2EA1D194}" srcOrd="2" destOrd="0" presId="urn:diagrams.loki3.com/BracketList"/>
    <dgm:cxn modelId="{8A748C7B-06E9-44BB-867B-958752C69EC0}" type="presParOf" srcId="{A975BEB6-BFA0-4D77-996B-860A2EA1D194}" destId="{FBA18BB1-6FF4-4585-9380-B035C9BB4F97}" srcOrd="0" destOrd="0" presId="urn:diagrams.loki3.com/BracketList"/>
    <dgm:cxn modelId="{DA1DB346-A2CD-4BE6-BCDF-51AD163555DD}" type="presParOf" srcId="{A975BEB6-BFA0-4D77-996B-860A2EA1D194}" destId="{6F1A5C52-DC1B-4566-991A-C8C5653F6D35}" srcOrd="1" destOrd="0" presId="urn:diagrams.loki3.com/BracketList"/>
    <dgm:cxn modelId="{B5FF9D85-A72F-4213-A83F-E4B0E226113E}" type="presParOf" srcId="{A975BEB6-BFA0-4D77-996B-860A2EA1D194}" destId="{BF542556-B2D8-4BF4-828F-16E1A9F548CA}" srcOrd="2" destOrd="0" presId="urn:diagrams.loki3.com/BracketList"/>
    <dgm:cxn modelId="{A5EB348A-19C2-4E44-94F6-6F5691690629}" type="presParOf" srcId="{A975BEB6-BFA0-4D77-996B-860A2EA1D194}" destId="{59CFCDC6-C6AE-4D76-943B-9098E1FAA2D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2524F-871D-4378-ABD5-2C48ABAE4A47}">
      <dsp:nvSpPr>
        <dsp:cNvPr id="0" name=""/>
        <dsp:cNvSpPr/>
      </dsp:nvSpPr>
      <dsp:spPr>
        <a:xfrm>
          <a:off x="1447351" y="534969"/>
          <a:ext cx="2531278" cy="29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C9CC4-67E3-4942-9871-C3E77DF385AC}">
      <dsp:nvSpPr>
        <dsp:cNvPr id="0" name=""/>
        <dsp:cNvSpPr/>
      </dsp:nvSpPr>
      <dsp:spPr>
        <a:xfrm>
          <a:off x="1447351" y="646810"/>
          <a:ext cx="185956" cy="1859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B393D-FE75-4B1B-9686-E9751FBF7503}">
      <dsp:nvSpPr>
        <dsp:cNvPr id="0" name=""/>
        <dsp:cNvSpPr/>
      </dsp:nvSpPr>
      <dsp:spPr>
        <a:xfrm>
          <a:off x="1447351" y="0"/>
          <a:ext cx="2531278" cy="5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Georgia"/>
            </a:rPr>
            <a:t>Existing</a:t>
          </a:r>
        </a:p>
      </dsp:txBody>
      <dsp:txXfrm>
        <a:off x="1447351" y="0"/>
        <a:ext cx="2531278" cy="534969"/>
      </dsp:txXfrm>
    </dsp:sp>
    <dsp:sp modelId="{2A9A168E-DB8B-47D2-BFCD-758795B89927}">
      <dsp:nvSpPr>
        <dsp:cNvPr id="0" name=""/>
        <dsp:cNvSpPr/>
      </dsp:nvSpPr>
      <dsp:spPr>
        <a:xfrm>
          <a:off x="1447351" y="1080269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3B8FA-7C3F-41DE-841F-C66DFEFAE84A}">
      <dsp:nvSpPr>
        <dsp:cNvPr id="0" name=""/>
        <dsp:cNvSpPr/>
      </dsp:nvSpPr>
      <dsp:spPr>
        <a:xfrm>
          <a:off x="1624541" y="956518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Georgia"/>
            </a:rPr>
            <a:t>High</a:t>
          </a:r>
        </a:p>
      </dsp:txBody>
      <dsp:txXfrm>
        <a:off x="1624541" y="956518"/>
        <a:ext cx="2354089" cy="433455"/>
      </dsp:txXfrm>
    </dsp:sp>
    <dsp:sp modelId="{EC5BB4EA-3205-409A-95F1-CF929553AEFE}">
      <dsp:nvSpPr>
        <dsp:cNvPr id="0" name=""/>
        <dsp:cNvSpPr/>
      </dsp:nvSpPr>
      <dsp:spPr>
        <a:xfrm>
          <a:off x="1447351" y="1513725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55A44-1B59-4D86-B872-CF5614BCAFEF}">
      <dsp:nvSpPr>
        <dsp:cNvPr id="0" name=""/>
        <dsp:cNvSpPr/>
      </dsp:nvSpPr>
      <dsp:spPr>
        <a:xfrm>
          <a:off x="1624541" y="1389973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Georgia"/>
            </a:rPr>
            <a:t>Low</a:t>
          </a:r>
        </a:p>
      </dsp:txBody>
      <dsp:txXfrm>
        <a:off x="1624541" y="1389973"/>
        <a:ext cx="2354089" cy="433455"/>
      </dsp:txXfrm>
    </dsp:sp>
    <dsp:sp modelId="{2F9B65A3-754B-49B6-93E2-87401DBB0AD3}">
      <dsp:nvSpPr>
        <dsp:cNvPr id="0" name=""/>
        <dsp:cNvSpPr/>
      </dsp:nvSpPr>
      <dsp:spPr>
        <a:xfrm>
          <a:off x="1447351" y="1947180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BE817-DDA1-4C90-AEED-791A8897B913}">
      <dsp:nvSpPr>
        <dsp:cNvPr id="0" name=""/>
        <dsp:cNvSpPr/>
      </dsp:nvSpPr>
      <dsp:spPr>
        <a:xfrm>
          <a:off x="1624541" y="1823428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Georgia"/>
            </a:rPr>
            <a:t>Close</a:t>
          </a:r>
        </a:p>
      </dsp:txBody>
      <dsp:txXfrm>
        <a:off x="1624541" y="1823428"/>
        <a:ext cx="2354089" cy="433455"/>
      </dsp:txXfrm>
    </dsp:sp>
    <dsp:sp modelId="{0A7D8EF5-EF95-4B16-B599-FB92E617ACF8}">
      <dsp:nvSpPr>
        <dsp:cNvPr id="0" name=""/>
        <dsp:cNvSpPr/>
      </dsp:nvSpPr>
      <dsp:spPr>
        <a:xfrm>
          <a:off x="1447351" y="2380635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BC113-BE57-44B4-B19E-7C4279CDFBC0}">
      <dsp:nvSpPr>
        <dsp:cNvPr id="0" name=""/>
        <dsp:cNvSpPr/>
      </dsp:nvSpPr>
      <dsp:spPr>
        <a:xfrm>
          <a:off x="1624541" y="2256884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Georgia"/>
            </a:rPr>
            <a:t>Open</a:t>
          </a:r>
        </a:p>
      </dsp:txBody>
      <dsp:txXfrm>
        <a:off x="1624541" y="2256884"/>
        <a:ext cx="2354089" cy="433455"/>
      </dsp:txXfrm>
    </dsp:sp>
    <dsp:sp modelId="{F5E9F800-D2EF-4B04-B522-01D6CAB89304}">
      <dsp:nvSpPr>
        <dsp:cNvPr id="0" name=""/>
        <dsp:cNvSpPr/>
      </dsp:nvSpPr>
      <dsp:spPr>
        <a:xfrm>
          <a:off x="1447351" y="2814090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199DD-3FFC-4CFC-AF25-084B3949EC21}">
      <dsp:nvSpPr>
        <dsp:cNvPr id="0" name=""/>
        <dsp:cNvSpPr/>
      </dsp:nvSpPr>
      <dsp:spPr>
        <a:xfrm>
          <a:off x="1624541" y="2690339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Georgia"/>
            </a:rPr>
            <a:t>Volume</a:t>
          </a:r>
        </a:p>
      </dsp:txBody>
      <dsp:txXfrm>
        <a:off x="1624541" y="2690339"/>
        <a:ext cx="2354089" cy="433455"/>
      </dsp:txXfrm>
    </dsp:sp>
    <dsp:sp modelId="{0A261A8F-39F3-4389-B4F3-E442C73DAE5B}">
      <dsp:nvSpPr>
        <dsp:cNvPr id="0" name=""/>
        <dsp:cNvSpPr/>
      </dsp:nvSpPr>
      <dsp:spPr>
        <a:xfrm>
          <a:off x="1447351" y="3247546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CEE12-6946-4E7D-90F5-14D3058C28E4}">
      <dsp:nvSpPr>
        <dsp:cNvPr id="0" name=""/>
        <dsp:cNvSpPr/>
      </dsp:nvSpPr>
      <dsp:spPr>
        <a:xfrm>
          <a:off x="1624541" y="3123794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Georgia"/>
            </a:rPr>
            <a:t>VWAP</a:t>
          </a:r>
        </a:p>
      </dsp:txBody>
      <dsp:txXfrm>
        <a:off x="1624541" y="3123794"/>
        <a:ext cx="2354089" cy="433455"/>
      </dsp:txXfrm>
    </dsp:sp>
    <dsp:sp modelId="{B47E310E-0E0A-4CCC-882A-23C259FB62E2}">
      <dsp:nvSpPr>
        <dsp:cNvPr id="0" name=""/>
        <dsp:cNvSpPr/>
      </dsp:nvSpPr>
      <dsp:spPr>
        <a:xfrm>
          <a:off x="4105194" y="534969"/>
          <a:ext cx="2531278" cy="29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98CAA-74CC-4075-9EDD-122E738239B8}">
      <dsp:nvSpPr>
        <dsp:cNvPr id="0" name=""/>
        <dsp:cNvSpPr/>
      </dsp:nvSpPr>
      <dsp:spPr>
        <a:xfrm>
          <a:off x="4105194" y="646810"/>
          <a:ext cx="185956" cy="1859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3B139-A7D9-4609-96CC-B13AE9301202}">
      <dsp:nvSpPr>
        <dsp:cNvPr id="0" name=""/>
        <dsp:cNvSpPr/>
      </dsp:nvSpPr>
      <dsp:spPr>
        <a:xfrm>
          <a:off x="4105194" y="0"/>
          <a:ext cx="2531278" cy="5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>
              <a:latin typeface="Georgia"/>
            </a:rPr>
            <a:t>New (to capture temporal features)</a:t>
          </a:r>
        </a:p>
      </dsp:txBody>
      <dsp:txXfrm>
        <a:off x="4105194" y="0"/>
        <a:ext cx="2531278" cy="534969"/>
      </dsp:txXfrm>
    </dsp:sp>
    <dsp:sp modelId="{2527352C-D949-40D2-A415-B8675A36A9BA}">
      <dsp:nvSpPr>
        <dsp:cNvPr id="0" name=""/>
        <dsp:cNvSpPr/>
      </dsp:nvSpPr>
      <dsp:spPr>
        <a:xfrm>
          <a:off x="4105194" y="1080269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078E-7E4B-46E4-ABF7-E936517F79EF}">
      <dsp:nvSpPr>
        <dsp:cNvPr id="0" name=""/>
        <dsp:cNvSpPr/>
      </dsp:nvSpPr>
      <dsp:spPr>
        <a:xfrm>
          <a:off x="4282383" y="956518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Georgia"/>
            </a:rPr>
            <a:t>day</a:t>
          </a:r>
        </a:p>
      </dsp:txBody>
      <dsp:txXfrm>
        <a:off x="4282383" y="956518"/>
        <a:ext cx="2354089" cy="433455"/>
      </dsp:txXfrm>
    </dsp:sp>
    <dsp:sp modelId="{2B3FEFF5-F55F-4C9B-AB8F-8B5032E0C019}">
      <dsp:nvSpPr>
        <dsp:cNvPr id="0" name=""/>
        <dsp:cNvSpPr/>
      </dsp:nvSpPr>
      <dsp:spPr>
        <a:xfrm>
          <a:off x="4105194" y="1513725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DFBE9-CD7C-41E3-A794-089E064F56E2}">
      <dsp:nvSpPr>
        <dsp:cNvPr id="0" name=""/>
        <dsp:cNvSpPr/>
      </dsp:nvSpPr>
      <dsp:spPr>
        <a:xfrm>
          <a:off x="4282383" y="1389973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Georgia"/>
            </a:rPr>
            <a:t>month</a:t>
          </a:r>
        </a:p>
      </dsp:txBody>
      <dsp:txXfrm>
        <a:off x="4282383" y="1389973"/>
        <a:ext cx="2354089" cy="433455"/>
      </dsp:txXfrm>
    </dsp:sp>
    <dsp:sp modelId="{2CEE396C-1C96-4EE0-B489-E034B83EBEAC}">
      <dsp:nvSpPr>
        <dsp:cNvPr id="0" name=""/>
        <dsp:cNvSpPr/>
      </dsp:nvSpPr>
      <dsp:spPr>
        <a:xfrm>
          <a:off x="4105194" y="1947180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59359-EAA6-4D42-8E0C-D84EBE9D9D0D}">
      <dsp:nvSpPr>
        <dsp:cNvPr id="0" name=""/>
        <dsp:cNvSpPr/>
      </dsp:nvSpPr>
      <dsp:spPr>
        <a:xfrm>
          <a:off x="4282383" y="1823428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 err="1">
              <a:latin typeface="Georgia"/>
            </a:rPr>
            <a:t>Time</a:t>
          </a:r>
          <a:r>
            <a:rPr lang="en-IN" sz="1500" b="0" kern="1200" dirty="0" err="1">
              <a:latin typeface="Georgia"/>
            </a:rPr>
            <a:t>_sin</a:t>
          </a:r>
          <a:endParaRPr lang="en-IN" sz="1500" b="0" kern="1200" dirty="0">
            <a:latin typeface="Georgia"/>
          </a:endParaRPr>
        </a:p>
      </dsp:txBody>
      <dsp:txXfrm>
        <a:off x="4282383" y="1823428"/>
        <a:ext cx="2354089" cy="433455"/>
      </dsp:txXfrm>
    </dsp:sp>
    <dsp:sp modelId="{96C4B7B7-C504-46CA-850D-F637CB05EFA6}">
      <dsp:nvSpPr>
        <dsp:cNvPr id="0" name=""/>
        <dsp:cNvSpPr/>
      </dsp:nvSpPr>
      <dsp:spPr>
        <a:xfrm>
          <a:off x="4105194" y="2380635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479BC-2A3D-418D-906D-1A4AD0A73A63}">
      <dsp:nvSpPr>
        <dsp:cNvPr id="0" name=""/>
        <dsp:cNvSpPr/>
      </dsp:nvSpPr>
      <dsp:spPr>
        <a:xfrm>
          <a:off x="4282383" y="2256884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 err="1">
              <a:latin typeface="Georgia"/>
            </a:rPr>
            <a:t>Time_cos</a:t>
          </a:r>
          <a:endParaRPr lang="en-IN" sz="1500" b="0" kern="1200" dirty="0">
            <a:latin typeface="Georgia"/>
          </a:endParaRPr>
        </a:p>
      </dsp:txBody>
      <dsp:txXfrm>
        <a:off x="4282383" y="2256884"/>
        <a:ext cx="2354089" cy="433455"/>
      </dsp:txXfrm>
    </dsp:sp>
    <dsp:sp modelId="{863F7D92-EC73-49A4-8777-3CB8DDC98EB9}">
      <dsp:nvSpPr>
        <dsp:cNvPr id="0" name=""/>
        <dsp:cNvSpPr/>
      </dsp:nvSpPr>
      <dsp:spPr>
        <a:xfrm>
          <a:off x="4105194" y="2814090"/>
          <a:ext cx="185952" cy="1859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CED18-CC2D-4B4D-9A94-900E306969B2}">
      <dsp:nvSpPr>
        <dsp:cNvPr id="0" name=""/>
        <dsp:cNvSpPr/>
      </dsp:nvSpPr>
      <dsp:spPr>
        <a:xfrm>
          <a:off x="4282383" y="2690339"/>
          <a:ext cx="2354089" cy="43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>
              <a:latin typeface="Georgia"/>
            </a:rPr>
            <a:t>week</a:t>
          </a:r>
        </a:p>
      </dsp:txBody>
      <dsp:txXfrm>
        <a:off x="4282383" y="2690339"/>
        <a:ext cx="2354089" cy="433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9F985-96B3-4929-9CC3-37481C999129}">
      <dsp:nvSpPr>
        <dsp:cNvPr id="0" name=""/>
        <dsp:cNvSpPr/>
      </dsp:nvSpPr>
      <dsp:spPr>
        <a:xfrm>
          <a:off x="4759" y="1377662"/>
          <a:ext cx="1748492" cy="144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>
              <a:solidFill>
                <a:srgbClr val="002060"/>
              </a:solidFill>
              <a:latin typeface="Georgia"/>
            </a:rPr>
            <a:t>Initialising a class to store raw data with parameters for input width, label width and shift</a:t>
          </a:r>
        </a:p>
      </dsp:txBody>
      <dsp:txXfrm>
        <a:off x="37947" y="1410850"/>
        <a:ext cx="1682116" cy="1066734"/>
      </dsp:txXfrm>
    </dsp:sp>
    <dsp:sp modelId="{CFF266F0-36EA-486E-BA53-5BA55092902B}">
      <dsp:nvSpPr>
        <dsp:cNvPr id="0" name=""/>
        <dsp:cNvSpPr/>
      </dsp:nvSpPr>
      <dsp:spPr>
        <a:xfrm>
          <a:off x="982769" y="1704622"/>
          <a:ext cx="1952656" cy="1952656"/>
        </a:xfrm>
        <a:prstGeom prst="leftCircularArrow">
          <a:avLst>
            <a:gd name="adj1" fmla="val 3278"/>
            <a:gd name="adj2" fmla="val 404637"/>
            <a:gd name="adj3" fmla="val 2180148"/>
            <a:gd name="adj4" fmla="val 9024489"/>
            <a:gd name="adj5" fmla="val 382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8226B-20F5-4603-8673-9ADDC6D7D597}">
      <dsp:nvSpPr>
        <dsp:cNvPr id="0" name=""/>
        <dsp:cNvSpPr/>
      </dsp:nvSpPr>
      <dsp:spPr>
        <a:xfrm>
          <a:off x="393313" y="2510772"/>
          <a:ext cx="1554215" cy="618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rgbClr val="002060"/>
              </a:solidFill>
              <a:latin typeface="Georgia"/>
            </a:rPr>
            <a:t>Window Generator</a:t>
          </a:r>
        </a:p>
      </dsp:txBody>
      <dsp:txXfrm>
        <a:off x="411415" y="2528874"/>
        <a:ext cx="1518011" cy="581856"/>
      </dsp:txXfrm>
    </dsp:sp>
    <dsp:sp modelId="{1CFDAB2E-4548-49FB-A06E-E40EF75809BB}">
      <dsp:nvSpPr>
        <dsp:cNvPr id="0" name=""/>
        <dsp:cNvSpPr/>
      </dsp:nvSpPr>
      <dsp:spPr>
        <a:xfrm>
          <a:off x="2252367" y="1377662"/>
          <a:ext cx="1748492" cy="144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>
              <a:latin typeface="Georgia"/>
            </a:rPr>
            <a:t>Splitting the features into input and target, sets the shape for further use</a:t>
          </a:r>
        </a:p>
      </dsp:txBody>
      <dsp:txXfrm>
        <a:off x="2285555" y="1719880"/>
        <a:ext cx="1682116" cy="1066734"/>
      </dsp:txXfrm>
    </dsp:sp>
    <dsp:sp modelId="{30EE60EF-6CB3-472F-99FB-3B1B61ECE8DB}">
      <dsp:nvSpPr>
        <dsp:cNvPr id="0" name=""/>
        <dsp:cNvSpPr/>
      </dsp:nvSpPr>
      <dsp:spPr>
        <a:xfrm>
          <a:off x="3215806" y="483640"/>
          <a:ext cx="2176075" cy="2176075"/>
        </a:xfrm>
        <a:prstGeom prst="circularArrow">
          <a:avLst>
            <a:gd name="adj1" fmla="val 2942"/>
            <a:gd name="adj2" fmla="val 360221"/>
            <a:gd name="adj3" fmla="val 19464268"/>
            <a:gd name="adj4" fmla="val 12575511"/>
            <a:gd name="adj5" fmla="val 34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ECE02-D41B-4DBA-BC9D-3B5C35B2682C}">
      <dsp:nvSpPr>
        <dsp:cNvPr id="0" name=""/>
        <dsp:cNvSpPr/>
      </dsp:nvSpPr>
      <dsp:spPr>
        <a:xfrm>
          <a:off x="2640921" y="1068631"/>
          <a:ext cx="1554215" cy="618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rgbClr val="002060"/>
              </a:solidFill>
              <a:latin typeface="Georgia"/>
            </a:rPr>
            <a:t>Split window</a:t>
          </a:r>
        </a:p>
      </dsp:txBody>
      <dsp:txXfrm>
        <a:off x="2659023" y="1086733"/>
        <a:ext cx="1518011" cy="581856"/>
      </dsp:txXfrm>
    </dsp:sp>
    <dsp:sp modelId="{C4B80423-EFF9-4A2D-AE5B-EF3A3F488D39}">
      <dsp:nvSpPr>
        <dsp:cNvPr id="0" name=""/>
        <dsp:cNvSpPr/>
      </dsp:nvSpPr>
      <dsp:spPr>
        <a:xfrm>
          <a:off x="4499975" y="1377662"/>
          <a:ext cx="1748492" cy="144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>
              <a:latin typeface="Georgia"/>
            </a:rPr>
            <a:t>Converts the input data into Tensor flow timeseries dataset by mapping the </a:t>
          </a:r>
          <a:r>
            <a:rPr lang="en-IN" sz="1100" b="1" kern="1200" dirty="0" err="1">
              <a:latin typeface="Georgia"/>
            </a:rPr>
            <a:t>split_window</a:t>
          </a:r>
          <a:r>
            <a:rPr lang="en-IN" sz="1100" b="1" kern="1200" dirty="0">
              <a:latin typeface="Georgia"/>
            </a:rPr>
            <a:t> function to dataset</a:t>
          </a:r>
        </a:p>
      </dsp:txBody>
      <dsp:txXfrm>
        <a:off x="4533163" y="1410850"/>
        <a:ext cx="1682116" cy="1066734"/>
      </dsp:txXfrm>
    </dsp:sp>
    <dsp:sp modelId="{33F2A2F2-A20E-48F8-9729-D111A254EB0C}">
      <dsp:nvSpPr>
        <dsp:cNvPr id="0" name=""/>
        <dsp:cNvSpPr/>
      </dsp:nvSpPr>
      <dsp:spPr>
        <a:xfrm>
          <a:off x="5477985" y="1704622"/>
          <a:ext cx="1952656" cy="1952656"/>
        </a:xfrm>
        <a:prstGeom prst="leftCircularArrow">
          <a:avLst>
            <a:gd name="adj1" fmla="val 3278"/>
            <a:gd name="adj2" fmla="val 404637"/>
            <a:gd name="adj3" fmla="val 2180148"/>
            <a:gd name="adj4" fmla="val 9024489"/>
            <a:gd name="adj5" fmla="val 382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51150-83F6-4960-BF57-D3B3A1E320F3}">
      <dsp:nvSpPr>
        <dsp:cNvPr id="0" name=""/>
        <dsp:cNvSpPr/>
      </dsp:nvSpPr>
      <dsp:spPr>
        <a:xfrm>
          <a:off x="4888529" y="2510772"/>
          <a:ext cx="1554215" cy="618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rgbClr val="002060"/>
              </a:solidFill>
              <a:latin typeface="Georgia"/>
            </a:rPr>
            <a:t>Make dataset</a:t>
          </a:r>
        </a:p>
      </dsp:txBody>
      <dsp:txXfrm>
        <a:off x="4906631" y="2528874"/>
        <a:ext cx="1518011" cy="581856"/>
      </dsp:txXfrm>
    </dsp:sp>
    <dsp:sp modelId="{BE68768C-2517-43A2-A960-AE9760E9F3C0}">
      <dsp:nvSpPr>
        <dsp:cNvPr id="0" name=""/>
        <dsp:cNvSpPr/>
      </dsp:nvSpPr>
      <dsp:spPr>
        <a:xfrm>
          <a:off x="6747583" y="1377662"/>
          <a:ext cx="1748492" cy="144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>
              <a:latin typeface="Georgia"/>
            </a:rPr>
            <a:t> Creates a </a:t>
          </a:r>
          <a:r>
            <a:rPr lang="en-IN" sz="1100" b="1" kern="1200" dirty="0" err="1">
              <a:latin typeface="Georgia"/>
            </a:rPr>
            <a:t>WindowGenerator</a:t>
          </a:r>
          <a:r>
            <a:rPr lang="en-IN" sz="1100" b="1" kern="1200" dirty="0">
              <a:latin typeface="Georgia"/>
            </a:rPr>
            <a:t> instance (</a:t>
          </a:r>
          <a:r>
            <a:rPr lang="en-IN" sz="1100" b="1" kern="1200" dirty="0" err="1">
              <a:latin typeface="Georgia"/>
            </a:rPr>
            <a:t>wide_window</a:t>
          </a:r>
          <a:r>
            <a:rPr lang="en-IN" sz="1100" b="1" kern="1200" dirty="0">
              <a:latin typeface="Georgia"/>
            </a:rPr>
            <a:t>) with extended input and label widths</a:t>
          </a:r>
        </a:p>
      </dsp:txBody>
      <dsp:txXfrm>
        <a:off x="6780771" y="1719880"/>
        <a:ext cx="1682116" cy="1066734"/>
      </dsp:txXfrm>
    </dsp:sp>
    <dsp:sp modelId="{06FEC027-C938-46A4-A2AB-3CC089114E3A}">
      <dsp:nvSpPr>
        <dsp:cNvPr id="0" name=""/>
        <dsp:cNvSpPr/>
      </dsp:nvSpPr>
      <dsp:spPr>
        <a:xfrm>
          <a:off x="7136137" y="1068631"/>
          <a:ext cx="1554215" cy="618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rgbClr val="002060"/>
              </a:solidFill>
              <a:latin typeface="Georgia"/>
            </a:rPr>
            <a:t>Wide Window</a:t>
          </a:r>
        </a:p>
      </dsp:txBody>
      <dsp:txXfrm>
        <a:off x="7154239" y="1086733"/>
        <a:ext cx="1518011" cy="5818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849B4-C535-4523-AF82-E9A8F6DE6909}">
      <dsp:nvSpPr>
        <dsp:cNvPr id="0" name=""/>
        <dsp:cNvSpPr/>
      </dsp:nvSpPr>
      <dsp:spPr>
        <a:xfrm>
          <a:off x="0" y="594573"/>
          <a:ext cx="2064095" cy="126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Georgia"/>
            </a:rPr>
            <a:t>What else we could have done</a:t>
          </a:r>
        </a:p>
      </dsp:txBody>
      <dsp:txXfrm>
        <a:off x="0" y="594573"/>
        <a:ext cx="2064095" cy="1267200"/>
      </dsp:txXfrm>
    </dsp:sp>
    <dsp:sp modelId="{58016F72-57C5-4B50-AFDD-70E02FEBD6F8}">
      <dsp:nvSpPr>
        <dsp:cNvPr id="0" name=""/>
        <dsp:cNvSpPr/>
      </dsp:nvSpPr>
      <dsp:spPr>
        <a:xfrm>
          <a:off x="2064095" y="178773"/>
          <a:ext cx="412819" cy="2098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2AD7F-A8B6-4482-883E-7497D40DD6FC}">
      <dsp:nvSpPr>
        <dsp:cNvPr id="0" name=""/>
        <dsp:cNvSpPr/>
      </dsp:nvSpPr>
      <dsp:spPr>
        <a:xfrm>
          <a:off x="2642042" y="188186"/>
          <a:ext cx="5614339" cy="2079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500" kern="1200" dirty="0">
            <a:latin typeface="Georgia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kern="1200" dirty="0">
              <a:solidFill>
                <a:srgbClr val="002060"/>
              </a:solidFill>
              <a:latin typeface="Georgia"/>
            </a:rPr>
            <a:t>Ensemble  models </a:t>
          </a:r>
          <a:r>
            <a:rPr lang="en-IN" sz="1800" kern="1200" dirty="0">
              <a:solidFill>
                <a:srgbClr val="002060"/>
              </a:solidFill>
              <a:latin typeface="Georgia"/>
            </a:rPr>
            <a:t>if the co-relation between those models of different sequence length are small.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kern="1200" dirty="0">
              <a:solidFill>
                <a:srgbClr val="002060"/>
              </a:solidFill>
              <a:latin typeface="Georgia"/>
            </a:rPr>
            <a:t>Higer length of sequence </a:t>
          </a:r>
          <a:r>
            <a:rPr lang="en-IN" sz="1800" kern="1200" dirty="0">
              <a:solidFill>
                <a:srgbClr val="002060"/>
              </a:solidFill>
              <a:latin typeface="Georgia"/>
            </a:rPr>
            <a:t>doesn’t </a:t>
          </a:r>
          <a:r>
            <a:rPr lang="en-IN" sz="1800" kern="1200" dirty="0" err="1">
              <a:solidFill>
                <a:srgbClr val="002060"/>
              </a:solidFill>
              <a:latin typeface="Georgia"/>
            </a:rPr>
            <a:t>neccesarily</a:t>
          </a:r>
          <a:r>
            <a:rPr lang="en-IN" sz="1800" kern="1200" dirty="0">
              <a:solidFill>
                <a:srgbClr val="002060"/>
              </a:solidFill>
              <a:latin typeface="Georgia"/>
            </a:rPr>
            <a:t> guarantee better </a:t>
          </a:r>
          <a:r>
            <a:rPr lang="en-IN" sz="1800" b="1" kern="1200" dirty="0">
              <a:solidFill>
                <a:srgbClr val="002060"/>
              </a:solidFill>
              <a:latin typeface="Georgia"/>
            </a:rPr>
            <a:t>accuracy</a:t>
          </a:r>
          <a:r>
            <a:rPr lang="en-IN" sz="1800" kern="1200" dirty="0">
              <a:solidFill>
                <a:srgbClr val="002060"/>
              </a:solidFill>
              <a:latin typeface="Georgia"/>
            </a:rPr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kern="1200" dirty="0">
              <a:solidFill>
                <a:srgbClr val="002060"/>
              </a:solidFill>
              <a:latin typeface="Georgia"/>
            </a:rPr>
            <a:t>Cross validation </a:t>
          </a:r>
          <a:r>
            <a:rPr lang="en-IN" sz="1800" kern="1200" dirty="0">
              <a:solidFill>
                <a:srgbClr val="002060"/>
              </a:solidFill>
              <a:latin typeface="Georgia"/>
            </a:rPr>
            <a:t>(say 3-fold could have been used to generalise the model better.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500" kern="1200" dirty="0">
            <a:latin typeface="Georgia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500" kern="1200" dirty="0">
            <a:latin typeface="Georgia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500" kern="1200">
            <a:latin typeface="Georgia"/>
          </a:endParaRPr>
        </a:p>
      </dsp:txBody>
      <dsp:txXfrm>
        <a:off x="2642042" y="188186"/>
        <a:ext cx="5614339" cy="2079973"/>
      </dsp:txXfrm>
    </dsp:sp>
    <dsp:sp modelId="{FBA18BB1-6FF4-4585-9380-B035C9BB4F97}">
      <dsp:nvSpPr>
        <dsp:cNvPr id="0" name=""/>
        <dsp:cNvSpPr/>
      </dsp:nvSpPr>
      <dsp:spPr>
        <a:xfrm>
          <a:off x="0" y="3186706"/>
          <a:ext cx="2064095" cy="126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Georgia"/>
            </a:rPr>
            <a:t>What we could learn further</a:t>
          </a:r>
        </a:p>
      </dsp:txBody>
      <dsp:txXfrm>
        <a:off x="0" y="3186706"/>
        <a:ext cx="2064095" cy="1267200"/>
      </dsp:txXfrm>
    </dsp:sp>
    <dsp:sp modelId="{6F1A5C52-DC1B-4566-991A-C8C5653F6D35}">
      <dsp:nvSpPr>
        <dsp:cNvPr id="0" name=""/>
        <dsp:cNvSpPr/>
      </dsp:nvSpPr>
      <dsp:spPr>
        <a:xfrm>
          <a:off x="2064095" y="2652106"/>
          <a:ext cx="412819" cy="23364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FCDC6-C6AE-4D76-943B-9098E1FAA2D6}">
      <dsp:nvSpPr>
        <dsp:cNvPr id="0" name=""/>
        <dsp:cNvSpPr/>
      </dsp:nvSpPr>
      <dsp:spPr>
        <a:xfrm>
          <a:off x="2642042" y="2507973"/>
          <a:ext cx="5614339" cy="2624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  <a:latin typeface="Georgia"/>
            </a:rPr>
            <a:t>Ensemble</a:t>
          </a:r>
          <a:r>
            <a:rPr lang="en-US" sz="1800" kern="1200" dirty="0">
              <a:solidFill>
                <a:srgbClr val="002060"/>
              </a:solidFill>
              <a:latin typeface="Georgia"/>
            </a:rPr>
            <a:t> models could be deployed for better predictions ( could be different LSTM models or different algorithms altogether).</a:t>
          </a:r>
          <a:endParaRPr lang="en-IN" sz="1800" kern="1200" dirty="0">
            <a:solidFill>
              <a:srgbClr val="002060"/>
            </a:solidFill>
            <a:latin typeface="Georgia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  <a:latin typeface="Georgia"/>
            </a:rPr>
            <a:t>Self-attention</a:t>
          </a:r>
          <a:r>
            <a:rPr lang="en-US" sz="1800" kern="1200" dirty="0">
              <a:solidFill>
                <a:srgbClr val="002060"/>
              </a:solidFill>
              <a:latin typeface="Georgia"/>
            </a:rPr>
            <a:t> to focus on certain time steps or features that are more relevant to prediction at hand.</a:t>
          </a:r>
          <a:endParaRPr lang="en-IN" sz="1800" kern="1200" dirty="0">
            <a:solidFill>
              <a:srgbClr val="002060"/>
            </a:solidFill>
            <a:latin typeface="Georgia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  <a:latin typeface="Georgia"/>
            </a:rPr>
            <a:t>Meta</a:t>
          </a:r>
          <a:r>
            <a:rPr lang="en-US" sz="1800" kern="1200" dirty="0">
              <a:solidFill>
                <a:srgbClr val="002060"/>
              </a:solidFill>
              <a:latin typeface="Georgia"/>
            </a:rPr>
            <a:t> </a:t>
          </a:r>
          <a:r>
            <a:rPr lang="en-US" sz="1800" b="1" kern="1200" dirty="0">
              <a:solidFill>
                <a:srgbClr val="002060"/>
              </a:solidFill>
              <a:latin typeface="Georgia"/>
            </a:rPr>
            <a:t>Learning</a:t>
          </a:r>
          <a:r>
            <a:rPr lang="en-US" sz="1800" kern="1200" dirty="0">
              <a:solidFill>
                <a:srgbClr val="002060"/>
              </a:solidFill>
              <a:latin typeface="Georgia"/>
            </a:rPr>
            <a:t> for adaptive forecasting- Training on various time series datasets, enabling them to quickly adapt and handle diverse patterns.</a:t>
          </a:r>
          <a:endParaRPr lang="en-IN" sz="1800" kern="1200" dirty="0">
            <a:solidFill>
              <a:srgbClr val="002060"/>
            </a:solidFill>
            <a:latin typeface="Georgia"/>
          </a:endParaRPr>
        </a:p>
      </dsp:txBody>
      <dsp:txXfrm>
        <a:off x="2642042" y="2507973"/>
        <a:ext cx="5614339" cy="2624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0T06:43:37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16122 7073 16383 0 0,'5'0'0'0'0,"7"0"0"0"0,12 0 0 0 0,7 0 0 0 0,4 0 0 0 0,0 0 0 0 0,6 0 0 0 0,0 0 0 0 0,4 0 0 0 0,5-5 0 0 0,-1-2 0 0 0,-4 1 0 0 0,-4 0 0 0 0,-4 2 0 0 0,3 2 0 0 0,-1 1 0 0 0,-2 0 0 0 0,-2 1 0 0 0,-1 1 0 0 0,-2-1 0 0 0,0 0 0 0 0,-2 0 0 0 0,1 1 0 0 0,-1-1 0 0 0,6 0 0 0 0,-4-5 0 0 0,-2-2 0 0 0,-1 0 0 0 0,0 2 0 0 0,0 1 0 0 0,1 1 0 0 0,0 2 0 0 0,0 1 0 0 0,1 0 0 0 0,-1 0 0 0 0,1 0 0 0 0,0 0 0 0 0,-1 1 0 0 0,1-1 0 0 0,0 0 0 0 0,-1 0 0 0 0,1 0 0 0 0,0 0 0 0 0,0 0 0 0 0,-1 0 0 0 0,-4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0T06:43:37.3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16087 7752 16383 0 0,'5'0'0'0'0,"7"0"0"0"0,7 0 0 0 0,5 0 0 0 0,4 0 0 0 0,2 0 0 0 0,2 0 0 0 0,0 0 0 0 0,0 0 0 0 0,-1 0 0 0 0,1 0 0 0 0,-1 0 0 0 0,0 0 0 0 0,0 0 0 0 0,0 0 0 0 0,-1 0 0 0 0,1 0 0 0 0,-1 0 0 0 0,1 0 0 0 0,0 0 0 0 0,-1 0 0 0 0,1 0 0 0 0,0 0 0 0 0,-1 0 0 0 0,1 0 0 0 0,0 0 0 0 0,-1 0 0 0 0,1 0 0 0 0,0 0 0 0 0,-1 0 0 0 0,1 0 0 0 0,0 0 0 0 0,-1 0 0 0 0,1 0 0 0 0,0 0 0 0 0,-1 0 0 0 0,1 0 0 0 0,0 0 0 0 0,-1 0 0 0 0,1 0 0 0 0,0 0 0 0 0,0 0 0 0 0,-1 0 0 0 0,1 0 0 0 0,0 0 0 0 0,-1 0 0 0 0,1 0 0 0 0,-6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0T06:43:37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17674 6985 16383 0 0,'5'0'0'0'0,"13"0"0"0"0,13 0 0 0 0,6 0 0 0 0,3 0 0 0 0,5 0 0 0 0,-1 0 0 0 0,-1 0 0 0 0,-4 0 0 0 0,-3 0 0 0 0,-3 0 0 0 0,-1 0 0 0 0,-1 0 0 0 0,0 0 0 0 0,-1 0 0 0 0,0 0 0 0 0,0 0 0 0 0,0 0 0 0 0,1 0 0 0 0,-1 0 0 0 0,1 0 0 0 0,-1 0 0 0 0,1 0 0 0 0,0 0 0 0 0,0 0 0 0 0,-1 0 0 0 0,1 0 0 0 0,0 0 0 0 0,-1 0 0 0 0,1 0 0 0 0,0 0 0 0 0,-1 0 0 0 0,1 0 0 0 0,0 0 0 0 0,-1 0 0 0 0,1 0 0 0 0,0 0 0 0 0,-1 0 0 0 0,1 0 0 0 0,0 0 0 0 0,-1 0 0 0 0,1 0 0 0 0,0 0 0 0 0,-1 0 0 0 0,1 0 0 0 0,0 0 0 0 0,-1 0 0 0 0,1 0 0 0 0,5 0 0 0 0,2 0 0 0 0,-1 0 0 0 0,-1 0 0 0 0,-2 0 0 0 0,-1 0 0 0 0,-1 0 0 0 0,0 0 0 0 0,-2 0 0 0 0,1 0 0 0 0,-1 0 0 0 0,0 0 0 0 0,1 0 0 0 0,-6-5 0 0 0,-1-2 0 0 0,0 0 0 0 0,1 2 0 0 0,2 1 0 0 0,1 2 0 0 0,2 1 0 0 0,0 0 0 0 0,-5-4 0 0 0,-1-2 0 0 0,1 1 0 0 0,0 1 0 0 0,3 1 0 0 0,0 2 0 0 0,2 1 0 0 0,0 1 0 0 0,0 0 0 0 0,1 0 0 0 0,0 0 0 0 0,0 0 0 0 0,0 1 0 0 0,0-1 0 0 0,0 0 0 0 0,-1 0 0 0 0,1 0 0 0 0,0 0 0 0 0,0 0 0 0 0,-1 0 0 0 0,1 0 0 0 0,-6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0T06:43:37.3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17657 7699 16383 0 0,'5'0'0'0'0,"17"0"0"0"0,21 0 0 0 0,14 0 0 0 0,17 0 0 0 0,7 0 0 0 0,0 0 0 0 0,-8 0 0 0 0,-7 0 0 0 0,-3 0 0 0 0,-8 0 0 0 0,-8 0 0 0 0,-1 0 0 0 0,-4 0 0 0 0,-3 0 0 0 0,-3 0 0 0 0,-3 0 0 0 0,-2 0 0 0 0,0 6 0 0 0,-1 1 0 0 0,0-1 0 0 0,0-1 0 0 0,5-1 0 0 0,2-1 0 0 0,0-2 0 0 0,-1-1 0 0 0,-1 0 0 0 0,-2 0 0 0 0,-1 0 0 0 0,-1 0 0 0 0,0-1 0 0 0,-1 1 0 0 0,1 0 0 0 0,-1 0 0 0 0,0 0 0 0 0,6 0 0 0 0,2 0 0 0 0,-1 0 0 0 0,-1 0 0 0 0,-2 0 0 0 0,-1 0 0 0 0,-1 0 0 0 0,0 0 0 0 0,-2 0 0 0 0,1 0 0 0 0,-1 0 0 0 0,0 0 0 0 0,1 0 0 0 0,-1 0 0 0 0,1 0 0 0 0,0 0 0 0 0,-1 0 0 0 0,1 0 0 0 0,0 0 0 0 0,-1 0 0 0 0,1 0 0 0 0,0 0 0 0 0,-1 0 0 0 0,1 0 0 0 0,0 0 0 0 0,-1 0 0 0 0,1 0 0 0 0,0 0 0 0 0,-1 0 0 0 0,1 0 0 0 0,0 0 0 0 0,-1 0 0 0 0,1 0 0 0 0,0 0 0 0 0,-1 0 0 0 0,1 0 0 0 0,0 0 0 0 0,-1 0 0 0 0,1 0 0 0 0,0 0 0 0 0,0 0 0 0 0,-1 0 0 0 0,-4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77278"/>
            <a:ext cx="7144105" cy="534037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29339"/>
            <a:ext cx="7144105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93720"/>
            <a:ext cx="714410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27953B1A-8D89-FC00-CDA8-BD7D70E0F3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443" y="5853639"/>
            <a:ext cx="2164600" cy="3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5" y="3652273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4" y="1543324"/>
            <a:ext cx="410230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06959" y="1543324"/>
            <a:ext cx="4094045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697" y="3652272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7221A35A-2648-6F9F-10F9-603BA71E45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617FA-4E0E-6F82-EE12-B18EBF5AD1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6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4"/>
            <a:ext cx="265085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52731" y="1543325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4470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154204" y="1532308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5943" y="3641256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E3AAB972-9CEB-27DE-119B-74B391E60A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42747-DF8D-241A-EEE8-70B1911DF7A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2" y="457200"/>
            <a:ext cx="3236117" cy="964096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2" y="1570384"/>
            <a:ext cx="3236117" cy="4298605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904" y="457200"/>
            <a:ext cx="4997195" cy="541178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32772CED-5DF0-B9F2-A78A-4E9A3894D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01886-C898-477F-CF92-0839FB1E8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715222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44243070-2D61-965C-9E18-B3D7C6ECFB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0348D-5D7A-55D4-CD0E-12254E2B59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1065" y="1543324"/>
            <a:ext cx="4397009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1820" y="1543322"/>
            <a:ext cx="3847445" cy="430757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614933" y="3795305"/>
            <a:ext cx="2133141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1065" y="3795304"/>
            <a:ext cx="2133141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E6C8536C-D431-05E3-65BF-25F437B39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06DB1-FAB1-CB9D-8124-7456A1E48E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71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42900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243828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61085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227499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61085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310242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26571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3227499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144756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3211170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144756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2895CD1-985A-0246-0A03-652625D8B9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7EDCCCDC-B335-96CB-3A28-8C862E3B1B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172496-351B-BC05-96E2-1A2D77CDA3C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6" y="1542763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508047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677415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846782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382716" y="3651151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3556027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725394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D14C6799-E59E-5D63-419A-734A1E4E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1E7AA-878F-572A-370D-AF6432811F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91490" y="3884038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1295" y="3395950"/>
            <a:ext cx="3909707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4891392" y="5636914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891295" y="5636914"/>
            <a:ext cx="3909610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FF1F47B4-C1F8-3104-7C95-F3C41016CD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6724B-3AD5-E6E3-ECEA-39FEF2D105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965414" y="3884038"/>
            <a:ext cx="1835685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891490" y="3879120"/>
            <a:ext cx="1896687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8867" y="3395950"/>
            <a:ext cx="3872135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4884613" y="5631998"/>
            <a:ext cx="1884248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cumin Pro" panose="020B0504020202020204" pitchFamily="34" charset="77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921990" y="5631998"/>
            <a:ext cx="1866186" cy="30271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6965414" y="5641704"/>
            <a:ext cx="1823956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02791" y="5641704"/>
            <a:ext cx="1806473" cy="30271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71541E48-83C5-5EB5-97B8-98DFEB175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A22E9-F096-8DBD-27A7-F0ABE7D2260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5953857" y="1315895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3315718" y="1315896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677578" y="1315897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629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458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963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791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4102" y="143391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931" y="4043274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urdue Logo" descr="Purdue Logo">
            <a:extLst>
              <a:ext uri="{FF2B5EF4-FFF2-40B4-BE49-F238E27FC236}">
                <a16:creationId xmlns:a16="http://schemas.microsoft.com/office/drawing/2014/main" id="{74FBA10C-BD6B-D663-8BC1-53DB3DAB3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856F49F-59AA-23FB-4600-EC4D944973C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458" y="2040673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A6E053-97C0-F5A8-A5C6-62806699EADE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3464791" y="2040672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23F7D4-DD74-2A27-4C24-052C4575CCDF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102931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E2C14C-5262-E7D8-998A-29FAC65D41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17643"/>
            <a:ext cx="7183861" cy="583733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17147"/>
            <a:ext cx="7183861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79275"/>
            <a:ext cx="7183861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991E72C7-48BD-C239-7F19-37B446DE42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443" y="5843190"/>
            <a:ext cx="2164600" cy="3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5953662" y="1315893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3315523" y="1315894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677384" y="1315895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435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769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pPr marL="0" marR="0" lvl="0" indent="0" algn="ctr" defTabSz="685800" rtl="0" eaLnBrk="1" fontAlgn="t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3908" y="143391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264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453661" y="2065259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264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597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736" y="4043272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097061" y="2071425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urdue Logo" descr="Purdue Logo">
            <a:extLst>
              <a:ext uri="{FF2B5EF4-FFF2-40B4-BE49-F238E27FC236}">
                <a16:creationId xmlns:a16="http://schemas.microsoft.com/office/drawing/2014/main" id="{16840224-B911-9DB4-12A7-EBDE3D4472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8E9C0-2BA8-DD0A-FB67-573C536F404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756438" y="1660596"/>
            <a:ext cx="1438515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758505" y="2160555"/>
            <a:ext cx="1436449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2284078" y="1660596"/>
            <a:ext cx="1438515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2286144" y="2160555"/>
            <a:ext cx="1436449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3811718" y="1660596"/>
            <a:ext cx="1438515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3813784" y="2160555"/>
            <a:ext cx="1436449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5339357" y="1660596"/>
            <a:ext cx="1438515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5341424" y="2160555"/>
            <a:ext cx="1436449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6866999" y="1660596"/>
            <a:ext cx="1438515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6869065" y="2160555"/>
            <a:ext cx="1436449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438" y="1783909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407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71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35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7000" y="1770870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1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487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2381484" y="2299864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390912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543676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6964405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4A97DDBF-179C-94C6-3E37-D16A4C82E6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ECF9B-34D1-F38C-C1C9-9CB709716A3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4"/>
            <a:ext cx="4936211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-944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24AC9-529E-F04C-860E-B781630F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4"/>
            <a:ext cx="4936211" cy="689246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3DAE2-B49E-4F19-56F3-9C139FA7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7C34ED6E-B67E-0025-71C7-DB53F46496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443" y="5853639"/>
            <a:ext cx="2164600" cy="3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0A142358-0FE4-9B97-6440-26990DA32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443" y="5843190"/>
            <a:ext cx="2164600" cy="3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636E-4413-C322-D83E-103CBDC6D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8136E-66CE-3556-A7F7-A7EA5208F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DFC88-E9C8-A650-A0C4-BCAC9E90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25A3-52E3-458A-A998-919F1B8F1CB2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B634-C0BF-2525-04CC-AD951635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A71AB-E69A-7D8C-CC2F-649006C2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3A36A-CEB5-49CB-B62F-E62AF8C412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AC2ED-CDCA-E640-1C0A-CDADCD49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25A3-52E3-458A-A998-919F1B8F1CB2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DCDE8-F219-3465-0D29-3AA962CE7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8AB13-6328-F665-C2E5-EF6A2FBD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3A36A-CEB5-49CB-B62F-E62AF8C412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014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C84F-71C4-9EA3-A6CF-341A8087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237D-B292-8E7D-863C-BB6471675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94DC-F97A-5DBC-A0FB-463FF09D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805-E0C0-42FC-B777-C3CD9FE85683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5F5F3-6F68-3467-8E4A-5E50F73A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42599-ADB7-D652-4873-74AF97A1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99C5-CBCD-4797-9771-C9D523857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17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049077"/>
            <a:ext cx="8450036" cy="685801"/>
          </a:xfrm>
        </p:spPr>
        <p:txBody>
          <a:bodyPr>
            <a:normAutofit/>
          </a:bodyPr>
          <a:lstStyle>
            <a:lvl1pPr algn="ctr" fontAlgn="b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229" y="5754757"/>
            <a:ext cx="8450036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9144000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2FF49-43F6-1ABD-75B4-4E572566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DA2E29B-51BD-9EF7-2A62-D2F86A01E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D5047-1A8A-E1D6-27F4-FCD8E3C3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DA2E29B-51BD-9EF7-2A62-D2F86A01E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4017-B708-19A9-8A02-46AD1E50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7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51064" y="1543324"/>
            <a:ext cx="8450036" cy="4454706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7" name="Purdue Logo" descr="Purdue Logo">
            <a:extLst>
              <a:ext uri="{FF2B5EF4-FFF2-40B4-BE49-F238E27FC236}">
                <a16:creationId xmlns:a16="http://schemas.microsoft.com/office/drawing/2014/main" id="{E5D3423E-06BB-9735-48C8-9AC284204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4A0A9E-3080-0B92-2013-27575F7EC0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5" y="1543324"/>
            <a:ext cx="4059877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1868" y="1543324"/>
            <a:ext cx="4069232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EDABB844-3818-42EE-9372-04EA07390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BCBBE-A418-AFB1-F723-5C371595555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6" y="1543324"/>
            <a:ext cx="2630674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6663" y="1543324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82353" y="1543323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ED36B521-DA27-439D-D385-E7825E54C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840D0-E88A-37BE-FA74-58136B9C997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64" y="1192696"/>
            <a:ext cx="8450036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A66893-89E8-EF8B-3E7B-547B74F7D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00963" y="6290433"/>
            <a:ext cx="1100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706" r:id="rId13"/>
    <p:sldLayoutId id="2147483705" r:id="rId14"/>
    <p:sldLayoutId id="2147483707" r:id="rId15"/>
    <p:sldLayoutId id="2147483713" r:id="rId16"/>
    <p:sldLayoutId id="2147483709" r:id="rId17"/>
    <p:sldLayoutId id="2147483710" r:id="rId18"/>
    <p:sldLayoutId id="2147483653" r:id="rId19"/>
    <p:sldLayoutId id="2147483690" r:id="rId20"/>
    <p:sldLayoutId id="2147483704" r:id="rId21"/>
    <p:sldLayoutId id="2147483692" r:id="rId22"/>
    <p:sldLayoutId id="2147483693" r:id="rId23"/>
    <p:sldLayoutId id="2147483691" r:id="rId24"/>
    <p:sldLayoutId id="2147483703" r:id="rId25"/>
    <p:sldLayoutId id="2147483715" r:id="rId26"/>
    <p:sldLayoutId id="2147483716" r:id="rId27"/>
    <p:sldLayoutId id="2147483717" r:id="rId28"/>
  </p:sldLayoutIdLst>
  <p:hf hdr="0" ftr="0" dt="0"/>
  <p:txStyles>
    <p:titleStyle>
      <a:lvl1pPr algn="l" defTabSz="685800" rtl="0" eaLnBrk="1" fontAlgn="b" latinLnBrk="0" hangingPunct="1">
        <a:lnSpc>
          <a:spcPct val="90000"/>
        </a:lnSpc>
        <a:spcBef>
          <a:spcPct val="0"/>
        </a:spcBef>
        <a:buNone/>
        <a:defRPr lang="en-US" sz="3600" b="1" i="1" kern="1200" cap="none" baseline="0" dirty="0">
          <a:solidFill>
            <a:schemeClr val="tx1"/>
          </a:solidFill>
          <a:latin typeface="Acumin Pro Condensed" panose="020B0506020202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7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None/>
        <a:defRPr sz="105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97610"/>
            <a:ext cx="8022005" cy="863435"/>
          </a:xfrm>
        </p:spPr>
        <p:txBody>
          <a:bodyPr/>
          <a:lstStyle/>
          <a:p>
            <a:br>
              <a:rPr lang="en-US" b="1" i="0">
                <a:solidFill>
                  <a:srgbClr val="202124"/>
                </a:solidFill>
                <a:effectLst/>
                <a:latin typeface="Inter"/>
              </a:rPr>
            </a:br>
            <a:r>
              <a:rPr lang="en-US" sz="3600" i="0">
                <a:latin typeface="Georgia"/>
              </a:rPr>
              <a:t>  </a:t>
            </a:r>
            <a:r>
              <a:rPr lang="en-US" sz="3600" b="1" i="0">
                <a:effectLst/>
                <a:latin typeface="Georgia"/>
              </a:rPr>
              <a:t>G-Research Crypto Forecasting</a:t>
            </a:r>
            <a:br>
              <a:rPr lang="en-US" b="1" i="0">
                <a:solidFill>
                  <a:srgbClr val="202124"/>
                </a:solidFill>
                <a:effectLst/>
                <a:latin typeface="Inter"/>
              </a:rPr>
            </a:br>
            <a:endParaRPr lang="en-US" b="1">
              <a:latin typeface="Acumin Pro Condensed Semibold" panose="020B0506020202020204" pitchFamily="34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051" y="4674428"/>
            <a:ext cx="2370966" cy="736376"/>
          </a:xfrm>
        </p:spPr>
        <p:txBody>
          <a:bodyPr/>
          <a:lstStyle/>
          <a:p>
            <a:r>
              <a:rPr lang="en-US" sz="1000">
                <a:solidFill>
                  <a:schemeClr val="bg1"/>
                </a:solidFill>
                <a:latin typeface="Georgia" panose="02040502050405020303" pitchFamily="18" charset="0"/>
              </a:rPr>
              <a:t>Team:</a:t>
            </a:r>
          </a:p>
          <a:p>
            <a:r>
              <a:rPr lang="en-US" sz="1100">
                <a:solidFill>
                  <a:schemeClr val="bg1"/>
                </a:solidFill>
                <a:latin typeface="Georgia" panose="02040502050405020303" pitchFamily="18" charset="0"/>
              </a:rPr>
              <a:t>Veda Samhitha Alluri</a:t>
            </a:r>
          </a:p>
          <a:p>
            <a:r>
              <a:rPr lang="en-US" sz="1100">
                <a:solidFill>
                  <a:schemeClr val="bg1"/>
                </a:solidFill>
                <a:latin typeface="Georgia" panose="02040502050405020303" pitchFamily="18" charset="0"/>
              </a:rPr>
              <a:t>Vishnu vardhan Ponduri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E0238-6394-1476-58D4-08683E10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61045"/>
            <a:ext cx="7922103" cy="16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F55B8-4C8D-963A-3BE0-B5D76A1C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CDF55444-F0CE-B688-F296-4C1432BE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216039"/>
            <a:ext cx="8450036" cy="589032"/>
          </a:xfrm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/>
              </a:rPr>
              <a:t>Feature Engineering</a:t>
            </a:r>
            <a:endParaRPr lang="en-US" sz="2800" i="0" dirty="0">
              <a:latin typeface="Georgia" panose="02040502050405020303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B8D9EF7-F36B-2B55-F784-33E2379C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AD95CF-6743-67FF-11FE-B3A813379688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6A973-2917-684E-3159-C83397D81D30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009CB8B-A8E5-5506-E20F-D1451FB3A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034823"/>
              </p:ext>
            </p:extLst>
          </p:nvPr>
        </p:nvGraphicFramePr>
        <p:xfrm>
          <a:off x="618435" y="1496391"/>
          <a:ext cx="8083825" cy="3560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465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4598-B2AF-20D7-1A0D-6DD5B04DC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A086978-0353-E724-B205-7DE70B103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021109"/>
            <a:ext cx="8122044" cy="4966382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 dirty="0">
                <a:latin typeface="Georgia"/>
              </a:rPr>
              <a:t>The process of normalizing the input data within each sequence individually, rather than across the entire dataset. This technique adjusts the data points within each specific sequence to have a standard scale before they are fed into a model.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53625FD-E215-B7E0-44F8-A47FBADE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265734"/>
            <a:ext cx="8450036" cy="589032"/>
          </a:xfrm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/>
              </a:rPr>
              <a:t>Local standardization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0996A94-5B62-A2DD-5BAC-EC494425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80296A-150D-5326-A092-E222FF74207D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4BEF61-8ECB-C16C-354A-CD74B4A79C74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pic>
        <p:nvPicPr>
          <p:cNvPr id="2" name="Picture 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781F179-3AF5-8D45-23C8-31969CAC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30" y="2274805"/>
            <a:ext cx="7106479" cy="2656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6A6F56-9041-6B93-77B7-C4032378772F}"/>
              </a:ext>
            </a:extLst>
          </p:cNvPr>
          <p:cNvSpPr txBox="1"/>
          <p:nvPr/>
        </p:nvSpPr>
        <p:spPr>
          <a:xfrm>
            <a:off x="675861" y="5198165"/>
            <a:ext cx="7692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eorgia"/>
              </a:rPr>
              <a:t>This was chosen instead of min-max scaling</a:t>
            </a:r>
          </a:p>
        </p:txBody>
      </p:sp>
    </p:spTree>
    <p:extLst>
      <p:ext uri="{BB962C8B-B14F-4D97-AF65-F5344CB8AC3E}">
        <p14:creationId xmlns:p14="http://schemas.microsoft.com/office/powerpoint/2010/main" val="125977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A70F5-2E1B-BDFB-2EA5-6B023F29B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2CA6A79-E867-4144-6899-8CD50F8A42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 panose="02040502050405020303" pitchFamily="18" charset="0"/>
              </a:rPr>
              <a:t>Input Preparation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76EC11D-8076-63AC-3F86-5F00F974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F34A24-D691-B0E6-630A-38CDF5D7095F}"/>
              </a:ext>
            </a:extLst>
          </p:cNvPr>
          <p:cNvSpPr/>
          <p:nvPr/>
        </p:nvSpPr>
        <p:spPr>
          <a:xfrm>
            <a:off x="0" y="6655558"/>
            <a:ext cx="4583043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2D045B-7DF3-4663-174B-3EEFB849444E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031D306-11D6-EAC8-6953-DEF5DAA22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161283"/>
              </p:ext>
            </p:extLst>
          </p:nvPr>
        </p:nvGraphicFramePr>
        <p:xfrm>
          <a:off x="199504" y="1396999"/>
          <a:ext cx="8695113" cy="4197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997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5E58-0AD9-83A4-BBD8-3F55FFD4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44085B-C78F-D7DB-9B5F-A99AA98C7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40203"/>
              </p:ext>
            </p:extLst>
          </p:nvPr>
        </p:nvGraphicFramePr>
        <p:xfrm>
          <a:off x="826812" y="1350169"/>
          <a:ext cx="2631424" cy="14808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7856">
                  <a:extLst>
                    <a:ext uri="{9D8B030D-6E8A-4147-A177-3AD203B41FA5}">
                      <a16:colId xmlns:a16="http://schemas.microsoft.com/office/drawing/2014/main" val="2633798848"/>
                    </a:ext>
                  </a:extLst>
                </a:gridCol>
                <a:gridCol w="657856">
                  <a:extLst>
                    <a:ext uri="{9D8B030D-6E8A-4147-A177-3AD203B41FA5}">
                      <a16:colId xmlns:a16="http://schemas.microsoft.com/office/drawing/2014/main" val="1790511183"/>
                    </a:ext>
                  </a:extLst>
                </a:gridCol>
                <a:gridCol w="657856">
                  <a:extLst>
                    <a:ext uri="{9D8B030D-6E8A-4147-A177-3AD203B41FA5}">
                      <a16:colId xmlns:a16="http://schemas.microsoft.com/office/drawing/2014/main" val="926129080"/>
                    </a:ext>
                  </a:extLst>
                </a:gridCol>
                <a:gridCol w="657856">
                  <a:extLst>
                    <a:ext uri="{9D8B030D-6E8A-4147-A177-3AD203B41FA5}">
                      <a16:colId xmlns:a16="http://schemas.microsoft.com/office/drawing/2014/main" val="2491337428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Feature_2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Feature_3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Feature_4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220657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88635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2782188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645767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75793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29B543-497B-91DF-D98D-7083D9921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84089"/>
              </p:ext>
            </p:extLst>
          </p:nvPr>
        </p:nvGraphicFramePr>
        <p:xfrm>
          <a:off x="826812" y="2897187"/>
          <a:ext cx="2631425" cy="1346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3637">
                  <a:extLst>
                    <a:ext uri="{9D8B030D-6E8A-4147-A177-3AD203B41FA5}">
                      <a16:colId xmlns:a16="http://schemas.microsoft.com/office/drawing/2014/main" val="2633798848"/>
                    </a:ext>
                  </a:extLst>
                </a:gridCol>
                <a:gridCol w="662596">
                  <a:extLst>
                    <a:ext uri="{9D8B030D-6E8A-4147-A177-3AD203B41FA5}">
                      <a16:colId xmlns:a16="http://schemas.microsoft.com/office/drawing/2014/main" val="1790511183"/>
                    </a:ext>
                  </a:extLst>
                </a:gridCol>
                <a:gridCol w="662596">
                  <a:extLst>
                    <a:ext uri="{9D8B030D-6E8A-4147-A177-3AD203B41FA5}">
                      <a16:colId xmlns:a16="http://schemas.microsoft.com/office/drawing/2014/main" val="926129080"/>
                    </a:ext>
                  </a:extLst>
                </a:gridCol>
                <a:gridCol w="662596">
                  <a:extLst>
                    <a:ext uri="{9D8B030D-6E8A-4147-A177-3AD203B41FA5}">
                      <a16:colId xmlns:a16="http://schemas.microsoft.com/office/drawing/2014/main" val="2491337428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r>
                        <a:rPr lang="en-IN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Feature_2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Feature_3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kern="120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Feature_4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220657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88635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2782188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645767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7579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20A3FA4-6AAC-DE9E-552B-743CF61DF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49317"/>
              </p:ext>
            </p:extLst>
          </p:nvPr>
        </p:nvGraphicFramePr>
        <p:xfrm>
          <a:off x="826812" y="4452842"/>
          <a:ext cx="2631424" cy="119156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7856">
                  <a:extLst>
                    <a:ext uri="{9D8B030D-6E8A-4147-A177-3AD203B41FA5}">
                      <a16:colId xmlns:a16="http://schemas.microsoft.com/office/drawing/2014/main" val="2633798848"/>
                    </a:ext>
                  </a:extLst>
                </a:gridCol>
                <a:gridCol w="657856">
                  <a:extLst>
                    <a:ext uri="{9D8B030D-6E8A-4147-A177-3AD203B41FA5}">
                      <a16:colId xmlns:a16="http://schemas.microsoft.com/office/drawing/2014/main" val="1790511183"/>
                    </a:ext>
                  </a:extLst>
                </a:gridCol>
                <a:gridCol w="657856">
                  <a:extLst>
                    <a:ext uri="{9D8B030D-6E8A-4147-A177-3AD203B41FA5}">
                      <a16:colId xmlns:a16="http://schemas.microsoft.com/office/drawing/2014/main" val="926129080"/>
                    </a:ext>
                  </a:extLst>
                </a:gridCol>
                <a:gridCol w="657856">
                  <a:extLst>
                    <a:ext uri="{9D8B030D-6E8A-4147-A177-3AD203B41FA5}">
                      <a16:colId xmlns:a16="http://schemas.microsoft.com/office/drawing/2014/main" val="2491337428"/>
                    </a:ext>
                  </a:extLst>
                </a:gridCol>
              </a:tblGrid>
              <a:tr h="288362">
                <a:tc>
                  <a:txBody>
                    <a:bodyPr/>
                    <a:lstStyle/>
                    <a:p>
                      <a:r>
                        <a:rPr lang="en-IN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Feature_2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Feature_3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Feature_4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2206576"/>
                  </a:ext>
                </a:extLst>
              </a:tr>
              <a:tr h="225800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886356"/>
                  </a:ext>
                </a:extLst>
              </a:tr>
              <a:tr h="225800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27821886"/>
                  </a:ext>
                </a:extLst>
              </a:tr>
              <a:tr h="225800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645767"/>
                  </a:ext>
                </a:extLst>
              </a:tr>
              <a:tr h="225800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757935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A550CCF9-4C38-8599-7176-A75519C25680}"/>
              </a:ext>
            </a:extLst>
          </p:cNvPr>
          <p:cNvSpPr/>
          <p:nvPr/>
        </p:nvSpPr>
        <p:spPr>
          <a:xfrm>
            <a:off x="216724" y="1339126"/>
            <a:ext cx="572846" cy="41687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1400" b="1" dirty="0">
                <a:solidFill>
                  <a:srgbClr val="002060"/>
                </a:solidFill>
                <a:latin typeface="Georgia"/>
              </a:rPr>
              <a:t>TIMESTAMP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DDD9F7F-8A30-E6F0-501B-9F0EEFA5F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705361"/>
              </p:ext>
            </p:extLst>
          </p:nvPr>
        </p:nvGraphicFramePr>
        <p:xfrm>
          <a:off x="4572000" y="2297043"/>
          <a:ext cx="4477732" cy="15245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9676">
                  <a:extLst>
                    <a:ext uri="{9D8B030D-6E8A-4147-A177-3AD203B41FA5}">
                      <a16:colId xmlns:a16="http://schemas.microsoft.com/office/drawing/2014/main" val="2633798848"/>
                    </a:ext>
                  </a:extLst>
                </a:gridCol>
                <a:gridCol w="639676">
                  <a:extLst>
                    <a:ext uri="{9D8B030D-6E8A-4147-A177-3AD203B41FA5}">
                      <a16:colId xmlns:a16="http://schemas.microsoft.com/office/drawing/2014/main" val="1790511183"/>
                    </a:ext>
                  </a:extLst>
                </a:gridCol>
                <a:gridCol w="639676">
                  <a:extLst>
                    <a:ext uri="{9D8B030D-6E8A-4147-A177-3AD203B41FA5}">
                      <a16:colId xmlns:a16="http://schemas.microsoft.com/office/drawing/2014/main" val="2002673565"/>
                    </a:ext>
                  </a:extLst>
                </a:gridCol>
                <a:gridCol w="639676">
                  <a:extLst>
                    <a:ext uri="{9D8B030D-6E8A-4147-A177-3AD203B41FA5}">
                      <a16:colId xmlns:a16="http://schemas.microsoft.com/office/drawing/2014/main" val="612315791"/>
                    </a:ext>
                  </a:extLst>
                </a:gridCol>
                <a:gridCol w="639676">
                  <a:extLst>
                    <a:ext uri="{9D8B030D-6E8A-4147-A177-3AD203B41FA5}">
                      <a16:colId xmlns:a16="http://schemas.microsoft.com/office/drawing/2014/main" val="3413746713"/>
                    </a:ext>
                  </a:extLst>
                </a:gridCol>
                <a:gridCol w="639676">
                  <a:extLst>
                    <a:ext uri="{9D8B030D-6E8A-4147-A177-3AD203B41FA5}">
                      <a16:colId xmlns:a16="http://schemas.microsoft.com/office/drawing/2014/main" val="926129080"/>
                    </a:ext>
                  </a:extLst>
                </a:gridCol>
                <a:gridCol w="639676">
                  <a:extLst>
                    <a:ext uri="{9D8B030D-6E8A-4147-A177-3AD203B41FA5}">
                      <a16:colId xmlns:a16="http://schemas.microsoft.com/office/drawing/2014/main" val="2491337428"/>
                    </a:ext>
                  </a:extLst>
                </a:gridCol>
              </a:tblGrid>
              <a:tr h="415780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Georgia" panose="02040502050405020303" pitchFamily="18" charset="0"/>
                          <a:cs typeface="Times New Roman" panose="02020603050405020304" pitchFamily="18" charset="0"/>
                        </a:rPr>
                        <a:t>Feature_11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Feature_12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Feature_21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Feature_22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Feature_31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Feature_32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2206576"/>
                  </a:ext>
                </a:extLst>
              </a:tr>
              <a:tr h="277187"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886356"/>
                  </a:ext>
                </a:extLst>
              </a:tr>
              <a:tr h="277187"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27821886"/>
                  </a:ext>
                </a:extLst>
              </a:tr>
              <a:tr h="277187"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645767"/>
                  </a:ext>
                </a:extLst>
              </a:tr>
              <a:tr h="277187"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757935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C3DF33EE-FB12-43B4-2A23-896E3EFDC7BC}"/>
              </a:ext>
            </a:extLst>
          </p:cNvPr>
          <p:cNvSpPr/>
          <p:nvPr/>
        </p:nvSpPr>
        <p:spPr>
          <a:xfrm>
            <a:off x="5068425" y="1656245"/>
            <a:ext cx="3238337" cy="503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1600" b="1">
                <a:solidFill>
                  <a:srgbClr val="002060"/>
                </a:solidFill>
                <a:latin typeface="Georgia"/>
              </a:rPr>
              <a:t>Assets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522E6A0-962D-8061-96E9-F041A9539D50}"/>
              </a:ext>
            </a:extLst>
          </p:cNvPr>
          <p:cNvSpPr/>
          <p:nvPr/>
        </p:nvSpPr>
        <p:spPr>
          <a:xfrm>
            <a:off x="4037162" y="1907583"/>
            <a:ext cx="546296" cy="22523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1400" b="1" dirty="0">
                <a:solidFill>
                  <a:srgbClr val="002060"/>
                </a:solidFill>
                <a:latin typeface="Georgia"/>
              </a:rPr>
              <a:t>TIMESTAMP</a:t>
            </a:r>
          </a:p>
        </p:txBody>
      </p:sp>
      <p:pic>
        <p:nvPicPr>
          <p:cNvPr id="1028" name="Picture 4" descr="Cuboid Clipart Transparent PNG Hd, Blue Cuboid, Cuboid, Blue, Geometric PNG  Image For Free Download">
            <a:extLst>
              <a:ext uri="{FF2B5EF4-FFF2-40B4-BE49-F238E27FC236}">
                <a16:creationId xmlns:a16="http://schemas.microsoft.com/office/drawing/2014/main" id="{5924A3FD-9A22-3505-951E-40F67387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21" y="3922612"/>
            <a:ext cx="1763994" cy="17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D161DB-46F5-8240-AC24-41FE9CCD5D60}"/>
              </a:ext>
            </a:extLst>
          </p:cNvPr>
          <p:cNvSpPr txBox="1"/>
          <p:nvPr/>
        </p:nvSpPr>
        <p:spPr>
          <a:xfrm rot="19543944">
            <a:off x="6456372" y="5129832"/>
            <a:ext cx="954742" cy="3000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350" b="1"/>
              <a:t>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ABFDA-CEF0-F53E-2BA8-087C0FDDD5AE}"/>
              </a:ext>
            </a:extLst>
          </p:cNvPr>
          <p:cNvSpPr txBox="1"/>
          <p:nvPr/>
        </p:nvSpPr>
        <p:spPr>
          <a:xfrm rot="1796346">
            <a:off x="5732690" y="5189649"/>
            <a:ext cx="815148" cy="3000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350" b="1"/>
              <a:t>Duration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C90B4-3AF2-1EE1-902A-A0A2ABECCFDB}"/>
              </a:ext>
            </a:extLst>
          </p:cNvPr>
          <p:cNvSpPr txBox="1"/>
          <p:nvPr/>
        </p:nvSpPr>
        <p:spPr>
          <a:xfrm rot="16200000">
            <a:off x="6706149" y="4532609"/>
            <a:ext cx="785571" cy="3000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350" b="1"/>
              <a:t>Assets</a:t>
            </a:r>
          </a:p>
        </p:txBody>
      </p:sp>
      <p:sp>
        <p:nvSpPr>
          <p:cNvPr id="22" name="Callout: Right Arrow 21">
            <a:extLst>
              <a:ext uri="{FF2B5EF4-FFF2-40B4-BE49-F238E27FC236}">
                <a16:creationId xmlns:a16="http://schemas.microsoft.com/office/drawing/2014/main" id="{61C3E61B-AE73-2921-FBD0-5333B9C66AF8}"/>
              </a:ext>
            </a:extLst>
          </p:cNvPr>
          <p:cNvSpPr/>
          <p:nvPr/>
        </p:nvSpPr>
        <p:spPr>
          <a:xfrm>
            <a:off x="3656441" y="1336289"/>
            <a:ext cx="444497" cy="4488315"/>
          </a:xfrm>
          <a:prstGeom prst="rightArrow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BE7694C-31FB-2C99-01FA-A8ABA0124A14}"/>
              </a:ext>
            </a:extLst>
          </p:cNvPr>
          <p:cNvSpPr/>
          <p:nvPr/>
        </p:nvSpPr>
        <p:spPr>
          <a:xfrm>
            <a:off x="4625402" y="4182019"/>
            <a:ext cx="1322911" cy="27082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1350" b="1" dirty="0">
                <a:latin typeface="Georgia" panose="02040502050405020303" pitchFamily="18" charset="0"/>
              </a:rPr>
              <a:t>Input Shape</a:t>
            </a:r>
          </a:p>
        </p:txBody>
      </p:sp>
      <p:sp>
        <p:nvSpPr>
          <p:cNvPr id="2" name="Title 20">
            <a:extLst>
              <a:ext uri="{FF2B5EF4-FFF2-40B4-BE49-F238E27FC236}">
                <a16:creationId xmlns:a16="http://schemas.microsoft.com/office/drawing/2014/main" id="{CDF55444-F0CE-B688-F296-4C1432BEC1C5}"/>
              </a:ext>
            </a:extLst>
          </p:cNvPr>
          <p:cNvSpPr txBox="1">
            <a:spLocks/>
          </p:cNvSpPr>
          <p:nvPr/>
        </p:nvSpPr>
        <p:spPr>
          <a:xfrm>
            <a:off x="351064" y="241439"/>
            <a:ext cx="8450036" cy="589032"/>
          </a:xfrm>
          <a:prstGeom prst="rect">
            <a:avLst/>
          </a:prstGeom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fontAlgn="b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1" i="1" kern="1200" cap="none" baseline="0">
                <a:solidFill>
                  <a:schemeClr val="tx1"/>
                </a:solidFill>
                <a:latin typeface="Acumin Pro Condensed" panose="020B0506020202020204" pitchFamily="34" charset="77"/>
                <a:ea typeface="+mj-ea"/>
                <a:cs typeface="+mj-cs"/>
              </a:defRPr>
            </a:lvl1pPr>
          </a:lstStyle>
          <a:p>
            <a:r>
              <a:rPr lang="en-US" sz="2800" i="0" dirty="0">
                <a:latin typeface="Georgia"/>
              </a:rPr>
              <a:t>Combining the tables to feed into the model</a:t>
            </a:r>
            <a:endParaRPr lang="en-US" sz="2800" i="0" dirty="0">
              <a:latin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B993F-08A9-B2C0-425F-36384D85741B}"/>
              </a:ext>
            </a:extLst>
          </p:cNvPr>
          <p:cNvSpPr/>
          <p:nvPr/>
        </p:nvSpPr>
        <p:spPr>
          <a:xfrm>
            <a:off x="0" y="6655558"/>
            <a:ext cx="4583043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D977E-7BF1-9B3A-1055-E19D52792AB0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04CA5-9882-EB6A-ADE8-97ACB75F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9" y="6081230"/>
            <a:ext cx="2113997" cy="5154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961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/>
      <p:bldP spid="20" grpId="0"/>
      <p:bldP spid="21" grpId="0"/>
      <p:bldP spid="22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5E58-0AD9-83A4-BBD8-3F55FFD4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4B993F-08A9-B2C0-425F-36384D85741B}"/>
              </a:ext>
            </a:extLst>
          </p:cNvPr>
          <p:cNvSpPr/>
          <p:nvPr/>
        </p:nvSpPr>
        <p:spPr>
          <a:xfrm>
            <a:off x="0" y="6655558"/>
            <a:ext cx="4583043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D977E-7BF1-9B3A-1055-E19D52792AB0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04CA5-9882-EB6A-ADE8-97ACB75F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9" y="6081230"/>
            <a:ext cx="2113997" cy="515454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A21B7F-8207-B635-D51B-1979CC313336}"/>
              </a:ext>
            </a:extLst>
          </p:cNvPr>
          <p:cNvGraphicFramePr>
            <a:graphicFrameLocks noGrp="1"/>
          </p:cNvGraphicFramePr>
          <p:nvPr/>
        </p:nvGraphicFramePr>
        <p:xfrm>
          <a:off x="1926289" y="1895574"/>
          <a:ext cx="2055548" cy="17228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3887">
                  <a:extLst>
                    <a:ext uri="{9D8B030D-6E8A-4147-A177-3AD203B41FA5}">
                      <a16:colId xmlns:a16="http://schemas.microsoft.com/office/drawing/2014/main" val="1049608950"/>
                    </a:ext>
                  </a:extLst>
                </a:gridCol>
                <a:gridCol w="513887">
                  <a:extLst>
                    <a:ext uri="{9D8B030D-6E8A-4147-A177-3AD203B41FA5}">
                      <a16:colId xmlns:a16="http://schemas.microsoft.com/office/drawing/2014/main" val="765022075"/>
                    </a:ext>
                  </a:extLst>
                </a:gridCol>
                <a:gridCol w="513887">
                  <a:extLst>
                    <a:ext uri="{9D8B030D-6E8A-4147-A177-3AD203B41FA5}">
                      <a16:colId xmlns:a16="http://schemas.microsoft.com/office/drawing/2014/main" val="1361718574"/>
                    </a:ext>
                  </a:extLst>
                </a:gridCol>
                <a:gridCol w="513887">
                  <a:extLst>
                    <a:ext uri="{9D8B030D-6E8A-4147-A177-3AD203B41FA5}">
                      <a16:colId xmlns:a16="http://schemas.microsoft.com/office/drawing/2014/main" val="2211193686"/>
                    </a:ext>
                  </a:extLst>
                </a:gridCol>
              </a:tblGrid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7057931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5280548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8617403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36925073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07176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1B8D04-1C45-0E3D-2E66-FABBAADF50CF}"/>
              </a:ext>
            </a:extLst>
          </p:cNvPr>
          <p:cNvGraphicFramePr>
            <a:graphicFrameLocks noGrp="1"/>
          </p:cNvGraphicFramePr>
          <p:nvPr/>
        </p:nvGraphicFramePr>
        <p:xfrm>
          <a:off x="4169564" y="2366843"/>
          <a:ext cx="2055552" cy="16288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3888">
                  <a:extLst>
                    <a:ext uri="{9D8B030D-6E8A-4147-A177-3AD203B41FA5}">
                      <a16:colId xmlns:a16="http://schemas.microsoft.com/office/drawing/2014/main" val="1049608950"/>
                    </a:ext>
                  </a:extLst>
                </a:gridCol>
                <a:gridCol w="513888">
                  <a:extLst>
                    <a:ext uri="{9D8B030D-6E8A-4147-A177-3AD203B41FA5}">
                      <a16:colId xmlns:a16="http://schemas.microsoft.com/office/drawing/2014/main" val="765022075"/>
                    </a:ext>
                  </a:extLst>
                </a:gridCol>
                <a:gridCol w="513888">
                  <a:extLst>
                    <a:ext uri="{9D8B030D-6E8A-4147-A177-3AD203B41FA5}">
                      <a16:colId xmlns:a16="http://schemas.microsoft.com/office/drawing/2014/main" val="1361718574"/>
                    </a:ext>
                  </a:extLst>
                </a:gridCol>
                <a:gridCol w="513888">
                  <a:extLst>
                    <a:ext uri="{9D8B030D-6E8A-4147-A177-3AD203B41FA5}">
                      <a16:colId xmlns:a16="http://schemas.microsoft.com/office/drawing/2014/main" val="2211193686"/>
                    </a:ext>
                  </a:extLst>
                </a:gridCol>
              </a:tblGrid>
              <a:tr h="250647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7057931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5280548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8617403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36925073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07176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6AA0E29-C5BA-6F6E-DBCF-CEAAD4D2C1F8}"/>
              </a:ext>
            </a:extLst>
          </p:cNvPr>
          <p:cNvGraphicFramePr>
            <a:graphicFrameLocks noGrp="1"/>
          </p:cNvGraphicFramePr>
          <p:nvPr/>
        </p:nvGraphicFramePr>
        <p:xfrm>
          <a:off x="6348510" y="2683566"/>
          <a:ext cx="2055548" cy="17228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3887">
                  <a:extLst>
                    <a:ext uri="{9D8B030D-6E8A-4147-A177-3AD203B41FA5}">
                      <a16:colId xmlns:a16="http://schemas.microsoft.com/office/drawing/2014/main" val="1049608950"/>
                    </a:ext>
                  </a:extLst>
                </a:gridCol>
                <a:gridCol w="513887">
                  <a:extLst>
                    <a:ext uri="{9D8B030D-6E8A-4147-A177-3AD203B41FA5}">
                      <a16:colId xmlns:a16="http://schemas.microsoft.com/office/drawing/2014/main" val="765022075"/>
                    </a:ext>
                  </a:extLst>
                </a:gridCol>
                <a:gridCol w="513887">
                  <a:extLst>
                    <a:ext uri="{9D8B030D-6E8A-4147-A177-3AD203B41FA5}">
                      <a16:colId xmlns:a16="http://schemas.microsoft.com/office/drawing/2014/main" val="1361718574"/>
                    </a:ext>
                  </a:extLst>
                </a:gridCol>
                <a:gridCol w="513887">
                  <a:extLst>
                    <a:ext uri="{9D8B030D-6E8A-4147-A177-3AD203B41FA5}">
                      <a16:colId xmlns:a16="http://schemas.microsoft.com/office/drawing/2014/main" val="2211193686"/>
                    </a:ext>
                  </a:extLst>
                </a:gridCol>
              </a:tblGrid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7057931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5280548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8617403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36925073"/>
                  </a:ext>
                </a:extLst>
              </a:tr>
              <a:tr h="344561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071765"/>
                  </a:ext>
                </a:extLst>
              </a:tr>
            </a:tbl>
          </a:graphicData>
        </a:graphic>
      </p:graphicFrame>
      <p:sp>
        <p:nvSpPr>
          <p:cNvPr id="25" name="Right Brace 24">
            <a:extLst>
              <a:ext uri="{FF2B5EF4-FFF2-40B4-BE49-F238E27FC236}">
                <a16:creationId xmlns:a16="http://schemas.microsoft.com/office/drawing/2014/main" id="{9A8DB6D3-6A86-0DEC-8EE8-CB535733FE9C}"/>
              </a:ext>
            </a:extLst>
          </p:cNvPr>
          <p:cNvSpPr/>
          <p:nvPr/>
        </p:nvSpPr>
        <p:spPr>
          <a:xfrm flipH="1">
            <a:off x="821377" y="1988536"/>
            <a:ext cx="586781" cy="163395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65AC1-B0CC-06CB-39BE-1340802E3827}"/>
              </a:ext>
            </a:extLst>
          </p:cNvPr>
          <p:cNvSpPr txBox="1"/>
          <p:nvPr/>
        </p:nvSpPr>
        <p:spPr>
          <a:xfrm>
            <a:off x="155395" y="2470309"/>
            <a:ext cx="95651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400">
                <a:latin typeface="Georgia"/>
              </a:rPr>
              <a:t>Sequence length: 60,45,90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AD99C0A2-2E79-4079-A9E4-AD45766CBE52}"/>
              </a:ext>
            </a:extLst>
          </p:cNvPr>
          <p:cNvSpPr/>
          <p:nvPr/>
        </p:nvSpPr>
        <p:spPr>
          <a:xfrm rot="16200000" flipH="1">
            <a:off x="4416523" y="1553258"/>
            <a:ext cx="751974" cy="682606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179A1-4464-008A-41DC-4C1EE335AA5E}"/>
              </a:ext>
            </a:extLst>
          </p:cNvPr>
          <p:cNvSpPr txBox="1"/>
          <p:nvPr/>
        </p:nvSpPr>
        <p:spPr>
          <a:xfrm>
            <a:off x="3343874" y="5342275"/>
            <a:ext cx="214737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600">
                <a:latin typeface="Georgia"/>
              </a:rPr>
              <a:t>Overlapping sets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7435F5-22A0-5AA3-3B0F-A394B5D457C8}"/>
              </a:ext>
            </a:extLst>
          </p:cNvPr>
          <p:cNvSpPr txBox="1"/>
          <p:nvPr/>
        </p:nvSpPr>
        <p:spPr>
          <a:xfrm>
            <a:off x="1862820" y="4222444"/>
            <a:ext cx="292969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600" dirty="0">
                <a:latin typeface="Georgia"/>
              </a:rPr>
              <a:t>Input range : [0 to 59]</a:t>
            </a:r>
          </a:p>
          <a:p>
            <a:r>
              <a:rPr lang="en-IN" sz="1600" dirty="0">
                <a:latin typeface="Georgia"/>
              </a:rPr>
              <a:t>Output range : [ 1 to 60]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AE5C695-B0D7-4FE5-CC05-CA26482BEEDE}"/>
              </a:ext>
            </a:extLst>
          </p:cNvPr>
          <p:cNvSpPr/>
          <p:nvPr/>
        </p:nvSpPr>
        <p:spPr>
          <a:xfrm>
            <a:off x="1788802" y="1321410"/>
            <a:ext cx="2304001" cy="4508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1600" b="1">
                <a:solidFill>
                  <a:srgbClr val="002060"/>
                </a:solidFill>
                <a:latin typeface="Georgia"/>
              </a:rPr>
              <a:t>Assets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BB57D0A-5C6D-B720-8B76-2CA1DF9F97AD}"/>
              </a:ext>
            </a:extLst>
          </p:cNvPr>
          <p:cNvSpPr/>
          <p:nvPr/>
        </p:nvSpPr>
        <p:spPr>
          <a:xfrm>
            <a:off x="1430244" y="1778731"/>
            <a:ext cx="446906" cy="22081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1400" b="1">
                <a:solidFill>
                  <a:srgbClr val="002060"/>
                </a:solidFill>
                <a:latin typeface="Georgia"/>
              </a:rPr>
              <a:t>TIMESTAMP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7CB3A3-4DCC-CF7F-9643-CBF536A608E6}"/>
              </a:ext>
            </a:extLst>
          </p:cNvPr>
          <p:cNvSpPr txBox="1"/>
          <p:nvPr/>
        </p:nvSpPr>
        <p:spPr>
          <a:xfrm>
            <a:off x="417445" y="258417"/>
            <a:ext cx="8368745" cy="523220"/>
          </a:xfrm>
          <a:prstGeom prst="rect">
            <a:avLst/>
          </a:prstGeom>
          <a:solidFill>
            <a:srgbClr val="CFB99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Georgia"/>
              </a:rPr>
              <a:t>Rolling window of the input for LSTM</a:t>
            </a:r>
            <a:r>
              <a:rPr lang="en-US" sz="2800" dirty="0">
                <a:solidFill>
                  <a:srgbClr val="808080"/>
                </a:solidFill>
                <a:latin typeface="Georgia"/>
              </a:rPr>
              <a:t>​</a:t>
            </a:r>
            <a:endParaRPr lang="en-US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3845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9" grpId="0" animBg="1"/>
      <p:bldP spid="31" grpId="0"/>
      <p:bldP spid="33" grpId="0"/>
      <p:bldP spid="35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C27D0-550C-45CF-BDAB-BD12554F7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A5963228-22E8-39BC-32C1-6DC1D57F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25" y="285613"/>
            <a:ext cx="8450036" cy="489641"/>
          </a:xfrm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/>
              </a:rPr>
              <a:t>LSTM Model</a:t>
            </a:r>
            <a:endParaRPr lang="en-US" sz="2800" i="0" dirty="0">
              <a:latin typeface="Georgia" panose="02040502050405020303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72DCC86-A1EA-8580-F5CB-C50C707C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850BA-93A6-3AA6-AD3F-4CAD32FB801D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0873D9-61E5-D802-3E3A-143B2061EAFD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3A0EDA4-408E-4DB9-2A4B-DA1783C1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91" y="3013525"/>
            <a:ext cx="5183810" cy="312136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  <a:prstDash val="sysDot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0088D-1EC3-D90F-BABA-AC0F40000FA0}"/>
              </a:ext>
            </a:extLst>
          </p:cNvPr>
          <p:cNvSpPr txBox="1"/>
          <p:nvPr/>
        </p:nvSpPr>
        <p:spPr>
          <a:xfrm>
            <a:off x="556592" y="864705"/>
            <a:ext cx="802087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 dirty="0">
                <a:latin typeface="Georgia"/>
              </a:rPr>
              <a:t>We are training a TensorFlow LSTM model with </a:t>
            </a:r>
            <a:r>
              <a:rPr lang="en-US" b="1" dirty="0">
                <a:solidFill>
                  <a:srgbClr val="002060"/>
                </a:solidFill>
                <a:latin typeface="Georgia"/>
              </a:rPr>
              <a:t>early stopping</a:t>
            </a:r>
            <a:r>
              <a:rPr lang="en-US" dirty="0">
                <a:latin typeface="Georgia"/>
              </a:rPr>
              <a:t>, compiling it with </a:t>
            </a:r>
            <a:r>
              <a:rPr lang="en-US" b="1" dirty="0">
                <a:solidFill>
                  <a:srgbClr val="002060"/>
                </a:solidFill>
                <a:latin typeface="Georgia"/>
              </a:rPr>
              <a:t>mean squared error loss</a:t>
            </a:r>
            <a:r>
              <a:rPr lang="en-US" dirty="0">
                <a:latin typeface="Georgia"/>
              </a:rPr>
              <a:t> and </a:t>
            </a:r>
            <a:r>
              <a:rPr lang="en-US" b="1" dirty="0">
                <a:solidFill>
                  <a:srgbClr val="002060"/>
                </a:solidFill>
                <a:latin typeface="Georgia"/>
              </a:rPr>
              <a:t>Adam optimizer</a:t>
            </a:r>
            <a:r>
              <a:rPr lang="en-US" dirty="0">
                <a:latin typeface="Georgia"/>
              </a:rPr>
              <a:t>, and evaluating it using </a:t>
            </a:r>
            <a:r>
              <a:rPr lang="en-US" b="1" dirty="0">
                <a:solidFill>
                  <a:srgbClr val="002060"/>
                </a:solidFill>
                <a:latin typeface="Georgia"/>
              </a:rPr>
              <a:t>mean absolute error</a:t>
            </a:r>
            <a:r>
              <a:rPr lang="en-US" dirty="0">
                <a:latin typeface="Georgia"/>
              </a:rPr>
              <a:t>, over a maximum of 20 epochs.</a:t>
            </a:r>
          </a:p>
          <a:p>
            <a:pPr algn="just"/>
            <a:endParaRPr lang="en-US" dirty="0">
              <a:latin typeface="Georgia"/>
            </a:endParaRPr>
          </a:p>
          <a:p>
            <a:pPr marL="285750" indent="-285750" algn="just">
              <a:buFont typeface="Wingdings"/>
              <a:buChar char="§"/>
            </a:pPr>
            <a:r>
              <a:rPr lang="en-US" dirty="0">
                <a:latin typeface="Georgia"/>
              </a:rPr>
              <a:t>We're using TensorFlow to define an LSTM neural network model with a </a:t>
            </a:r>
            <a:r>
              <a:rPr lang="en-US" b="1" dirty="0">
                <a:solidFill>
                  <a:srgbClr val="002060"/>
                </a:solidFill>
                <a:latin typeface="Georgia"/>
              </a:rPr>
              <a:t>128-unit LSTM layer</a:t>
            </a:r>
            <a:r>
              <a:rPr lang="en-US" dirty="0">
                <a:latin typeface="Georgia"/>
              </a:rPr>
              <a:t> that returns sequences and concludes with a dense </a:t>
            </a:r>
            <a:r>
              <a:rPr lang="en-US" b="1" dirty="0">
                <a:solidFill>
                  <a:srgbClr val="002060"/>
                </a:solidFill>
                <a:latin typeface="Georgia"/>
              </a:rPr>
              <a:t>output layer of 3 units</a:t>
            </a:r>
            <a:r>
              <a:rPr lang="en-US" dirty="0">
                <a:latin typeface="Georgi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26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9EBE9-D9D8-7D9E-B4D0-9CACB792C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E2390BE-5027-4EFB-2BE3-982D81675C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 panose="02040502050405020303" pitchFamily="18" charset="0"/>
              </a:rPr>
              <a:t>Prediction output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B0A45AF-58C2-5BB3-C4A4-A05342F3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99D4D-A95A-9FC6-FA69-9FB32ECAAA82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0ACE91-7189-18EC-5D27-6E3153F92AF9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69B647E-19D1-6F00-6397-9998730890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006630"/>
              </p:ext>
            </p:extLst>
          </p:nvPr>
        </p:nvGraphicFramePr>
        <p:xfrm>
          <a:off x="693411" y="1198457"/>
          <a:ext cx="3375769" cy="2572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BD4529C0-06BD-8448-7F07-F196C71A95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6918690"/>
                  </p:ext>
                </p:extLst>
              </p:nvPr>
            </p:nvGraphicFramePr>
            <p:xfrm>
              <a:off x="5061250" y="3425062"/>
              <a:ext cx="3549585" cy="273215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BD4529C0-06BD-8448-7F07-F196C71A95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1250" y="3425062"/>
                <a:ext cx="3549585" cy="273215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991E53-51C4-7B2F-734F-05FE4C743D42}"/>
              </a:ext>
            </a:extLst>
          </p:cNvPr>
          <p:cNvSpPr txBox="1"/>
          <p:nvPr/>
        </p:nvSpPr>
        <p:spPr>
          <a:xfrm>
            <a:off x="5615952" y="1339161"/>
            <a:ext cx="300592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>
                <a:latin typeface="Georgia"/>
              </a:rPr>
              <a:t>Increase in sequence length did not necessarily decrease the prediction error.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8BB73-A773-264E-EA76-2F5EFFE6B0EB}"/>
              </a:ext>
            </a:extLst>
          </p:cNvPr>
          <p:cNvSpPr txBox="1"/>
          <p:nvPr/>
        </p:nvSpPr>
        <p:spPr>
          <a:xfrm>
            <a:off x="485363" y="4430179"/>
            <a:ext cx="43642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N" dirty="0">
                <a:latin typeface="Georgia"/>
              </a:rPr>
              <a:t>As expected, a </a:t>
            </a:r>
            <a:r>
              <a:rPr lang="en-IN" b="1" dirty="0">
                <a:latin typeface="Georgia"/>
              </a:rPr>
              <a:t>diverse</a:t>
            </a:r>
            <a:r>
              <a:rPr lang="en-IN" dirty="0">
                <a:latin typeface="Georgia"/>
              </a:rPr>
              <a:t> set of stocks were able to generalise the model better than the model only with co-related stocks.</a:t>
            </a:r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7315EC73-F32A-BA4C-5D7F-1A462F563CF5}"/>
              </a:ext>
            </a:extLst>
          </p:cNvPr>
          <p:cNvSpPr/>
          <p:nvPr/>
        </p:nvSpPr>
        <p:spPr>
          <a:xfrm rot="5400000">
            <a:off x="4576910" y="938127"/>
            <a:ext cx="527575" cy="132964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CB585FF-B534-86CA-65B1-AF0FC0673385}"/>
              </a:ext>
            </a:extLst>
          </p:cNvPr>
          <p:cNvSpPr/>
          <p:nvPr/>
        </p:nvSpPr>
        <p:spPr>
          <a:xfrm rot="16200000">
            <a:off x="3936497" y="5019490"/>
            <a:ext cx="582792" cy="138486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42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  <p:bldP spid="9" grpId="0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9EBE9-D9D8-7D9E-B4D0-9CACB792C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E2390BE-5027-4EFB-2BE3-982D81675C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 panose="02040502050405020303" pitchFamily="18" charset="0"/>
              </a:rPr>
              <a:t>Prediction output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B0A45AF-58C2-5BB3-C4A4-A05342F3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99D4D-A95A-9FC6-FA69-9FB32ECAAA82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0ACE91-7189-18EC-5D27-6E3153F92AF9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6EBE3-DD34-03C8-05EB-5D0ED9D4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0" y="1299165"/>
            <a:ext cx="7318076" cy="49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8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D663D-E02B-FDCB-BE95-FE23B028D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A50AF4B1-4748-2C20-9518-84490AC59EC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 panose="02040502050405020303" pitchFamily="18" charset="0"/>
              </a:rPr>
              <a:t>Recommendations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E7F7143-BA1D-89DA-3AB0-D7F06F51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F8897-AFFC-1629-BD9E-E278DFE87D52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08FD08-FAF0-DC2C-811C-3FC359A1FE3F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B86DB8-0FCD-4D60-EF67-BFA7F82893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031263"/>
              </p:ext>
            </p:extLst>
          </p:nvPr>
        </p:nvGraphicFramePr>
        <p:xfrm>
          <a:off x="443809" y="1061108"/>
          <a:ext cx="8256382" cy="5311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9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FBDCD-BC38-D4A8-A210-EA02F2610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255" y="3434011"/>
            <a:ext cx="5986234" cy="64437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Purdue Business Analytics &amp; Information Management</a:t>
            </a:r>
          </a:p>
          <a:p>
            <a:r>
              <a:rPr lang="en-US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0111-4E50-F7F5-94CB-92E93217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5B91C85-D0FF-E3E4-B9DC-8FE3F894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69237-6E06-9A4D-964B-CC26911AB49E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1D57-BDB4-BFAA-216B-D360778166D8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300B3-225F-ADF0-C9AB-14709BB44E1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sz="2800" i="0" dirty="0">
                <a:latin typeface="Georgia"/>
              </a:rPr>
              <a:t>Cryptocurrency Data 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23E8160-9F28-DE31-57DF-D9324D8A7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978" y="1249709"/>
            <a:ext cx="7485942" cy="4558878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  <a:latin typeface="Georgia"/>
                <a:ea typeface="Calibri"/>
                <a:cs typeface="Times New Roman"/>
              </a:rPr>
              <a:t>Cryptocurrency :</a:t>
            </a:r>
            <a:r>
              <a:rPr lang="en-US" dirty="0">
                <a:latin typeface="Georgia"/>
                <a:ea typeface="Calibri"/>
                <a:cs typeface="Times New Roman"/>
              </a:rPr>
              <a:t> </a:t>
            </a:r>
            <a:endParaRPr lang="en-US" b="1" dirty="0">
              <a:latin typeface="Georgia"/>
              <a:ea typeface="Calibri"/>
              <a:cs typeface="Calibri"/>
            </a:endParaRPr>
          </a:p>
          <a:p>
            <a:pPr algn="just"/>
            <a:r>
              <a:rPr lang="en-US" dirty="0">
                <a:latin typeface="Georgia"/>
                <a:ea typeface="Calibri"/>
                <a:cs typeface="Times New Roman"/>
              </a:rPr>
              <a:t>A digital or virtual form of currency that uses cryptography for secure transactions and operates on a decentralized network using blockchain technology.</a:t>
            </a:r>
            <a:endParaRPr lang="en-US" dirty="0">
              <a:ea typeface="Calibri"/>
              <a:cs typeface="Times New Roman"/>
            </a:endParaRPr>
          </a:p>
          <a:p>
            <a:pPr algn="just"/>
            <a:r>
              <a:rPr lang="en-US" dirty="0">
                <a:latin typeface="Georgia"/>
                <a:ea typeface="Calibri"/>
                <a:cs typeface="Times New Roman"/>
              </a:rPr>
              <a:t>The first and most well-known</a:t>
            </a:r>
            <a:endParaRPr lang="en-US" dirty="0">
              <a:ea typeface="Calibri"/>
              <a:cs typeface="Times New Roman"/>
            </a:endParaRPr>
          </a:p>
          <a:p>
            <a:pPr algn="just"/>
            <a:r>
              <a:rPr lang="en-US" dirty="0">
                <a:latin typeface="Georgia"/>
                <a:ea typeface="Calibri"/>
                <a:cs typeface="Times New Roman"/>
              </a:rPr>
              <a:t>cryptocurrency is Bitcoin, created </a:t>
            </a:r>
            <a:endParaRPr lang="en-US" dirty="0">
              <a:ea typeface="Calibri"/>
              <a:cs typeface="Times New Roman"/>
            </a:endParaRPr>
          </a:p>
          <a:p>
            <a:pPr algn="just"/>
            <a:r>
              <a:rPr lang="en-US" dirty="0">
                <a:latin typeface="Georgia"/>
                <a:ea typeface="Calibri"/>
                <a:cs typeface="Times New Roman"/>
              </a:rPr>
              <a:t>in 2009.</a:t>
            </a:r>
            <a:endParaRPr lang="en-US" dirty="0"/>
          </a:p>
          <a:p>
            <a:pPr algn="just"/>
            <a:endParaRPr lang="en-US" dirty="0">
              <a:latin typeface="Georgia"/>
              <a:ea typeface="Calibri"/>
              <a:cs typeface="Times New Roman"/>
            </a:endParaRPr>
          </a:p>
          <a:p>
            <a:pPr algn="just"/>
            <a:endParaRPr lang="en-US" dirty="0">
              <a:ea typeface="Calibri"/>
              <a:cs typeface="Times New Roman"/>
            </a:endParaRPr>
          </a:p>
          <a:p>
            <a:endParaRPr lang="en-US" dirty="0">
              <a:latin typeface="Georgia"/>
              <a:ea typeface="Calibri"/>
              <a:cs typeface="Times New Roman"/>
            </a:endParaRPr>
          </a:p>
          <a:p>
            <a:pPr algn="just"/>
            <a:endParaRPr lang="en-US" dirty="0">
              <a:latin typeface="Georgia"/>
              <a:ea typeface="Calibri"/>
              <a:cs typeface="Times New Roman"/>
            </a:endParaRPr>
          </a:p>
          <a:p>
            <a:pPr algn="just"/>
            <a:endParaRPr lang="en-US" dirty="0"/>
          </a:p>
        </p:txBody>
      </p:sp>
      <p:pic>
        <p:nvPicPr>
          <p:cNvPr id="12" name="Picture 11" descr="A diagram of weights of various assets&#10;&#10;Description automatically generated">
            <a:extLst>
              <a:ext uri="{FF2B5EF4-FFF2-40B4-BE49-F238E27FC236}">
                <a16:creationId xmlns:a16="http://schemas.microsoft.com/office/drawing/2014/main" id="{751237BC-5F0E-B072-BE3C-8BAD3545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13" y="2247262"/>
            <a:ext cx="4300777" cy="4319948"/>
          </a:xfrm>
          <a:prstGeom prst="rect">
            <a:avLst/>
          </a:prstGeom>
          <a:ln>
            <a:noFill/>
            <a:prstDash val="sysDot"/>
          </a:ln>
        </p:spPr>
      </p:pic>
      <p:pic>
        <p:nvPicPr>
          <p:cNvPr id="5" name="Picture 4" descr="A gold diamond shaped logo&#10;&#10;Description automatically generated">
            <a:extLst>
              <a:ext uri="{FF2B5EF4-FFF2-40B4-BE49-F238E27FC236}">
                <a16:creationId xmlns:a16="http://schemas.microsoft.com/office/drawing/2014/main" id="{1561D018-472E-232E-EAD2-1D5387FE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28" y="3330989"/>
            <a:ext cx="797753" cy="1085023"/>
          </a:xfrm>
          <a:prstGeom prst="rect">
            <a:avLst/>
          </a:prstGeom>
          <a:ln w="63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gold coin with a bitcoin symbol&#10;&#10;Description automatically generated">
            <a:extLst>
              <a:ext uri="{FF2B5EF4-FFF2-40B4-BE49-F238E27FC236}">
                <a16:creationId xmlns:a16="http://schemas.microsoft.com/office/drawing/2014/main" id="{CBC535CE-4E84-9F97-FEF6-96D9C9CCF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83" y="5083313"/>
            <a:ext cx="1053548" cy="1064591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F36F01-B032-943B-B578-C9ECA8294CC6}"/>
              </a:ext>
            </a:extLst>
          </p:cNvPr>
          <p:cNvCxnSpPr/>
          <p:nvPr/>
        </p:nvCxnSpPr>
        <p:spPr>
          <a:xfrm flipV="1">
            <a:off x="3717235" y="3289851"/>
            <a:ext cx="1831007" cy="532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8B0643-2900-EE91-E3E8-D4B39C700EE9}"/>
              </a:ext>
            </a:extLst>
          </p:cNvPr>
          <p:cNvCxnSpPr/>
          <p:nvPr/>
        </p:nvCxnSpPr>
        <p:spPr>
          <a:xfrm flipV="1">
            <a:off x="3959502" y="4526029"/>
            <a:ext cx="3023701" cy="1117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gold coin with a diamond design&#10;&#10;Description automatically generated">
            <a:extLst>
              <a:ext uri="{FF2B5EF4-FFF2-40B4-BE49-F238E27FC236}">
                <a16:creationId xmlns:a16="http://schemas.microsoft.com/office/drawing/2014/main" id="{A965E19A-C88D-4B0F-BE42-83C968BC7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708" y="4502012"/>
            <a:ext cx="1034500" cy="105658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D84D32-48BD-D3AF-170B-179E366B7F7B}"/>
              </a:ext>
            </a:extLst>
          </p:cNvPr>
          <p:cNvCxnSpPr/>
          <p:nvPr/>
        </p:nvCxnSpPr>
        <p:spPr>
          <a:xfrm flipV="1">
            <a:off x="2302289" y="4072557"/>
            <a:ext cx="2835964" cy="1040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2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F1EE5-1A95-5710-E141-69723011C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F7B947BF-B1A6-5044-4F10-2482D312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1" y="311079"/>
            <a:ext cx="8450036" cy="655984"/>
          </a:xfrm>
          <a:solidFill>
            <a:srgbClr val="CFB99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i="0" dirty="0">
                <a:solidFill>
                  <a:schemeClr val="tx1"/>
                </a:solidFill>
                <a:latin typeface="Georgia"/>
              </a:rPr>
              <a:t>Minute bar data features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3CB900D-EAEE-A57D-CC05-88260B6A9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3863" y="6289675"/>
            <a:ext cx="1100137" cy="365125"/>
          </a:xfrm>
        </p:spPr>
        <p:txBody>
          <a:bodyPr/>
          <a:lstStyle/>
          <a:p>
            <a:fld id="{85EF018A-150B-E74E-9AD7-516E2398AA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C8B0C-44FF-350F-B409-99CFAFBF9C20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ED2539-8F57-E12C-A3FD-6FA5C2A2DFB0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670C0-B5D4-380C-792D-C6F4B052BF8A}"/>
              </a:ext>
            </a:extLst>
          </p:cNvPr>
          <p:cNvSpPr txBox="1"/>
          <p:nvPr/>
        </p:nvSpPr>
        <p:spPr>
          <a:xfrm>
            <a:off x="925348" y="1645230"/>
            <a:ext cx="7477738" cy="31393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7030A0"/>
                </a:solidFill>
                <a:latin typeface="Georgia"/>
              </a:rPr>
              <a:t>Timestamp - A timestamp for the minute covered by the row.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rgbClr val="7030A0"/>
                </a:solidFill>
                <a:latin typeface="Georgia"/>
              </a:rPr>
              <a:t>Asset_ID</a:t>
            </a:r>
            <a:r>
              <a:rPr lang="en-US" altLang="en-US" dirty="0">
                <a:solidFill>
                  <a:srgbClr val="7030A0"/>
                </a:solidFill>
                <a:latin typeface="Georgia"/>
              </a:rPr>
              <a:t> - An ID code for the crypto asset.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7030A0"/>
              </a:solidFill>
              <a:latin typeface="Georgia"/>
            </a:endParaRP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latin typeface="Georgia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rgbClr val="C0000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rgbClr val="C0000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rgbClr val="C0000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rgbClr val="C0000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rgbClr val="C0000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rgbClr val="C0000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rgbClr val="C00000"/>
              </a:solidFill>
              <a:latin typeface="Georgia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F5BB686-A82E-A62E-8ED0-9D23F6AB3925}"/>
              </a:ext>
            </a:extLst>
          </p:cNvPr>
          <p:cNvSpPr txBox="1">
            <a:spLocks/>
          </p:cNvSpPr>
          <p:nvPr/>
        </p:nvSpPr>
        <p:spPr>
          <a:xfrm>
            <a:off x="1040935" y="5445725"/>
            <a:ext cx="6423894" cy="714006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685800" rtl="0" eaLnBrk="1" fontAlgn="t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Georgia"/>
              </a:rPr>
              <a:t>Data: </a:t>
            </a:r>
            <a:endParaRPr lang="en-US" dirty="0">
              <a:solidFill>
                <a:srgbClr val="000000"/>
              </a:solidFill>
              <a:latin typeface="Georgia"/>
            </a:endParaRPr>
          </a:p>
          <a:p>
            <a:r>
              <a:rPr lang="en-US" dirty="0">
                <a:solidFill>
                  <a:srgbClr val="000000"/>
                </a:solidFill>
                <a:latin typeface="Georgia"/>
              </a:rPr>
              <a:t>14 Crypto assets from Jan 2018  to Jan 2022.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3B9DA5-B049-0F64-F789-EA76BBCAB787}"/>
              </a:ext>
            </a:extLst>
          </p:cNvPr>
          <p:cNvSpPr/>
          <p:nvPr/>
        </p:nvSpPr>
        <p:spPr>
          <a:xfrm>
            <a:off x="5428974" y="5103189"/>
            <a:ext cx="1190486" cy="7045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0D9804-D88B-5FBC-23E5-39906F49FD81}"/>
              </a:ext>
            </a:extLst>
          </p:cNvPr>
          <p:cNvCxnSpPr/>
          <p:nvPr/>
        </p:nvCxnSpPr>
        <p:spPr>
          <a:xfrm>
            <a:off x="2380283" y="5157716"/>
            <a:ext cx="3056833" cy="340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E46B097-1E0A-5B8A-4451-B824DB03021A}"/>
              </a:ext>
            </a:extLst>
          </p:cNvPr>
          <p:cNvSpPr/>
          <p:nvPr/>
        </p:nvSpPr>
        <p:spPr>
          <a:xfrm>
            <a:off x="6864626" y="4716667"/>
            <a:ext cx="1267789" cy="616225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4985D8-D4A3-3A62-70DB-2922B2B98A9D}"/>
              </a:ext>
            </a:extLst>
          </p:cNvPr>
          <p:cNvCxnSpPr/>
          <p:nvPr/>
        </p:nvCxnSpPr>
        <p:spPr>
          <a:xfrm>
            <a:off x="5460033" y="4571032"/>
            <a:ext cx="1367181" cy="40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63EF723-68AF-ACA7-18C6-E22341FE6947}"/>
              </a:ext>
            </a:extLst>
          </p:cNvPr>
          <p:cNvSpPr/>
          <p:nvPr/>
        </p:nvSpPr>
        <p:spPr>
          <a:xfrm>
            <a:off x="6964017" y="1933710"/>
            <a:ext cx="1643267" cy="538921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Identifier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F4604B9-D8E9-91DA-9D2C-C1C89DD137F4}"/>
              </a:ext>
            </a:extLst>
          </p:cNvPr>
          <p:cNvSpPr txBox="1"/>
          <p:nvPr/>
        </p:nvSpPr>
        <p:spPr>
          <a:xfrm>
            <a:off x="838746" y="2555217"/>
            <a:ext cx="7460899" cy="20313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dirty="0">
                <a:latin typeface="Georgia"/>
              </a:rPr>
              <a:t>Count - The number of trades that took place this minute.</a:t>
            </a:r>
            <a:endParaRPr lang="en-US" dirty="0">
              <a:solidFill>
                <a:srgbClr val="80808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dirty="0">
                <a:latin typeface="Georgia"/>
              </a:rPr>
              <a:t>Open - The USD price at the beginning of the minute.</a:t>
            </a:r>
            <a:endParaRPr lang="en-US" dirty="0">
              <a:solidFill>
                <a:srgbClr val="80808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dirty="0">
                <a:latin typeface="Georgia"/>
              </a:rPr>
              <a:t>High - The highest USD price during the minute.</a:t>
            </a:r>
            <a:endParaRPr lang="en-US" dirty="0">
              <a:solidFill>
                <a:srgbClr val="80808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dirty="0">
                <a:latin typeface="Georgia"/>
              </a:rPr>
              <a:t>Low - The lowest USD price during the minute.</a:t>
            </a:r>
            <a:endParaRPr lang="en-US" dirty="0">
              <a:solidFill>
                <a:srgbClr val="80808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dirty="0">
                <a:latin typeface="Georgia"/>
              </a:rPr>
              <a:t>Close - The USD price at the end of the minute.</a:t>
            </a:r>
            <a:endParaRPr lang="en-US" dirty="0">
              <a:solidFill>
                <a:srgbClr val="80808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dirty="0">
                <a:latin typeface="Georgia"/>
              </a:rPr>
              <a:t>Volume - The number of crypto asset units traded during the minute.</a:t>
            </a:r>
            <a:endParaRPr lang="en-US" dirty="0">
              <a:solidFill>
                <a:srgbClr val="808080"/>
              </a:solidFill>
              <a:latin typeface="Georgia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dirty="0">
                <a:latin typeface="Georgia"/>
              </a:rPr>
              <a:t>VWAP - The volume weighted average price for the minute.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738253-646F-7CB0-17AD-083837C6F290}"/>
              </a:ext>
            </a:extLst>
          </p:cNvPr>
          <p:cNvCxnSpPr/>
          <p:nvPr/>
        </p:nvCxnSpPr>
        <p:spPr>
          <a:xfrm>
            <a:off x="5801689" y="2085561"/>
            <a:ext cx="1157356" cy="7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91AFFE-6FE6-6904-9375-6618F2D5C953}"/>
              </a:ext>
            </a:extLst>
          </p:cNvPr>
          <p:cNvSpPr txBox="1"/>
          <p:nvPr/>
        </p:nvSpPr>
        <p:spPr>
          <a:xfrm>
            <a:off x="943077" y="4716667"/>
            <a:ext cx="468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latin typeface="Georgia"/>
              </a:rPr>
              <a:t>Target - 15 minute </a:t>
            </a:r>
            <a:r>
              <a:rPr lang="en-US" altLang="en-US" dirty="0" err="1">
                <a:solidFill>
                  <a:srgbClr val="C00000"/>
                </a:solidFill>
                <a:latin typeface="Georgia"/>
              </a:rPr>
              <a:t>residualized</a:t>
            </a:r>
            <a:r>
              <a:rPr lang="en-US" altLang="en-US" dirty="0">
                <a:solidFill>
                  <a:srgbClr val="C00000"/>
                </a:solidFill>
                <a:latin typeface="Georgia"/>
              </a:rPr>
              <a:t> returns.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14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  <p:bldP spid="12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0111-4E50-F7F5-94CB-92E93217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23E8160-9F28-DE31-57DF-D9324D8A7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526" y="1239770"/>
            <a:ext cx="7585331" cy="4111616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2000" dirty="0">
                <a:latin typeface="Georgia"/>
              </a:rPr>
              <a:t>Predicting Target prices of bitcoin 15min into the future using I diverse set of stocks.</a:t>
            </a:r>
          </a:p>
          <a:p>
            <a:endParaRPr lang="en-US" sz="1200" dirty="0">
              <a:solidFill>
                <a:srgbClr val="0D0D0D"/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5B91C85-D0FF-E3E4-B9DC-8FE3F894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69237-6E06-9A4D-964B-CC26911AB49E}"/>
              </a:ext>
            </a:extLst>
          </p:cNvPr>
          <p:cNvSpPr/>
          <p:nvPr/>
        </p:nvSpPr>
        <p:spPr>
          <a:xfrm>
            <a:off x="0" y="6655558"/>
            <a:ext cx="4583043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1D57-BDB4-BFAA-216B-D360778166D8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300B3-225F-ADF0-C9AB-14709BB44E1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/>
              </a:rPr>
              <a:t>Objective</a:t>
            </a:r>
          </a:p>
        </p:txBody>
      </p:sp>
      <p:pic>
        <p:nvPicPr>
          <p:cNvPr id="2" name="Picture 1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16B9976D-14C0-57A2-1244-6B574FDA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173" y="3122959"/>
            <a:ext cx="3508098" cy="324595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3FF011C-6FB4-E269-69FD-068887C5BBA9}"/>
              </a:ext>
            </a:extLst>
          </p:cNvPr>
          <p:cNvSpPr txBox="1">
            <a:spLocks/>
          </p:cNvSpPr>
          <p:nvPr/>
        </p:nvSpPr>
        <p:spPr>
          <a:xfrm>
            <a:off x="727670" y="3382422"/>
            <a:ext cx="3742553" cy="2059401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685800" rtl="0" eaLnBrk="1" fontAlgn="t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Georgia"/>
              </a:rPr>
              <a:t>We selected three assets - </a:t>
            </a:r>
            <a:r>
              <a:rPr lang="en-US" b="1" dirty="0">
                <a:solidFill>
                  <a:srgbClr val="002060"/>
                </a:solidFill>
                <a:latin typeface="Georgia"/>
              </a:rPr>
              <a:t>Bitcoin</a:t>
            </a:r>
            <a:r>
              <a:rPr lang="en-US" dirty="0">
                <a:latin typeface="Georgia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Georgia"/>
              </a:rPr>
              <a:t>Ethereum</a:t>
            </a:r>
            <a:r>
              <a:rPr lang="en-US" dirty="0">
                <a:latin typeface="Georgia"/>
              </a:rPr>
              <a:t>, and </a:t>
            </a:r>
            <a:r>
              <a:rPr lang="en-US" b="1" dirty="0">
                <a:solidFill>
                  <a:srgbClr val="002060"/>
                </a:solidFill>
                <a:latin typeface="Georgia"/>
              </a:rPr>
              <a:t>ESO.IO</a:t>
            </a:r>
            <a:r>
              <a:rPr lang="en-US" dirty="0">
                <a:latin typeface="Georgia"/>
              </a:rPr>
              <a:t> for our analysis. Our goal is to forecast Bitcoin's movements by leveraging Ethereum, which shows a strong correlation, and ESO.IO, which demonstrates a weaker correlation.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C06D31-FD1A-DBCD-FDBB-ECD7BE81B02C}"/>
                  </a:ext>
                </a:extLst>
              </p14:cNvPr>
              <p14:cNvContentPartPr/>
              <p14:nvPr/>
            </p14:nvContentPartPr>
            <p14:xfrm>
              <a:off x="6051826" y="3925474"/>
              <a:ext cx="539906" cy="2256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C06D31-FD1A-DBCD-FDBB-ECD7BE81B0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7871" y="3818003"/>
                <a:ext cx="647456" cy="237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BFE683-9A54-CF20-AF32-D65EDA75642E}"/>
                  </a:ext>
                </a:extLst>
              </p14:cNvPr>
              <p14:cNvContentPartPr/>
              <p14:nvPr/>
            </p14:nvContentPartPr>
            <p14:xfrm>
              <a:off x="6029739" y="4389782"/>
              <a:ext cx="506772" cy="1656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BFE683-9A54-CF20-AF32-D65EDA7564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5751" y="-579718"/>
                <a:ext cx="614389" cy="99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52C77C-FF05-3E7A-C6B6-F1A02B66C963}"/>
                  </a:ext>
                </a:extLst>
              </p14:cNvPr>
              <p14:cNvContentPartPr/>
              <p14:nvPr/>
            </p14:nvContentPartPr>
            <p14:xfrm>
              <a:off x="7023651" y="3870277"/>
              <a:ext cx="1003733" cy="2254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52C77C-FF05-3E7A-C6B6-F1A02B66C9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69668" y="3762906"/>
                <a:ext cx="1111340" cy="236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E1B2BC-F771-CF3C-1C16-EE6258FAC351}"/>
                  </a:ext>
                </a:extLst>
              </p14:cNvPr>
              <p14:cNvContentPartPr/>
              <p14:nvPr/>
            </p14:nvContentPartPr>
            <p14:xfrm>
              <a:off x="7012609" y="4356651"/>
              <a:ext cx="1003728" cy="1656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E1B2BC-F771-CF3C-1C16-EE6258FAC3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58626" y="4206060"/>
                <a:ext cx="1111335" cy="31724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EAC7B3D-6FBD-6862-2E44-2996E43C5BA3}"/>
              </a:ext>
            </a:extLst>
          </p:cNvPr>
          <p:cNvSpPr txBox="1"/>
          <p:nvPr/>
        </p:nvSpPr>
        <p:spPr>
          <a:xfrm>
            <a:off x="828143" y="1827441"/>
            <a:ext cx="7975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/>
              </a:rPr>
              <a:t>Co-relation :</a:t>
            </a:r>
            <a:r>
              <a:rPr lang="en-US" dirty="0">
                <a:latin typeface="Georgia"/>
              </a:rPr>
              <a:t> A statistical measure that indicates the extent to which two variables fluctuate together. A positive correlation means that as one variable increases, the other tends to increase as well; a negative correlation indicates that as one variable increases, the other tends to decrease.</a:t>
            </a:r>
            <a:endParaRPr lang="en-US" sz="1200" dirty="0">
              <a:solidFill>
                <a:srgbClr val="0D0D0D"/>
              </a:solidFill>
              <a:latin typeface="Georgi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84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0111-4E50-F7F5-94CB-92E93217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5B91C85-D0FF-E3E4-B9DC-8FE3F894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0963" y="6032016"/>
            <a:ext cx="1100137" cy="365125"/>
          </a:xfrm>
        </p:spPr>
        <p:txBody>
          <a:bodyPr/>
          <a:lstStyle/>
          <a:p>
            <a:fld id="{85EF018A-150B-E74E-9AD7-516E2398AA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69237-6E06-9A4D-964B-CC26911AB49E}"/>
              </a:ext>
            </a:extLst>
          </p:cNvPr>
          <p:cNvSpPr/>
          <p:nvPr/>
        </p:nvSpPr>
        <p:spPr>
          <a:xfrm>
            <a:off x="0" y="6655558"/>
            <a:ext cx="4583043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1D57-BDB4-BFAA-216B-D360778166D8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300B3-225F-ADF0-C9AB-14709BB4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285613"/>
            <a:ext cx="8450036" cy="688423"/>
          </a:xfrm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/>
              </a:rPr>
              <a:t>Methodology</a:t>
            </a:r>
            <a:endParaRPr lang="en-US" dirty="0"/>
          </a:p>
        </p:txBody>
      </p:sp>
      <p:pic>
        <p:nvPicPr>
          <p:cNvPr id="14" name="Picture 14" descr="design icon for sentiment analysis. icon should be circle in shape.. Image 3 of 4">
            <a:extLst>
              <a:ext uri="{FF2B5EF4-FFF2-40B4-BE49-F238E27FC236}">
                <a16:creationId xmlns:a16="http://schemas.microsoft.com/office/drawing/2014/main" id="{CBD2A414-C10D-B647-40F4-7AD8D626C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01" y="2495172"/>
            <a:ext cx="981251" cy="9260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esign icon for exploratory data analysis. icon should be circle in shape.. Image 1 of 4">
            <a:extLst>
              <a:ext uri="{FF2B5EF4-FFF2-40B4-BE49-F238E27FC236}">
                <a16:creationId xmlns:a16="http://schemas.microsoft.com/office/drawing/2014/main" id="{E9EFEBD3-BAA8-2822-E86B-4748B8C95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6" y="2427263"/>
            <a:ext cx="995601" cy="99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design icon for cluster analysis. icon should be circle in shape.. Image 4 of 4">
            <a:extLst>
              <a:ext uri="{FF2B5EF4-FFF2-40B4-BE49-F238E27FC236}">
                <a16:creationId xmlns:a16="http://schemas.microsoft.com/office/drawing/2014/main" id="{346FC007-69DC-C24F-0196-064D70DB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122" y="3064122"/>
            <a:ext cx="775679" cy="8308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design icon for predictive modelling. icon should be circle in shape.. Image 3 of 4">
            <a:extLst>
              <a:ext uri="{FF2B5EF4-FFF2-40B4-BE49-F238E27FC236}">
                <a16:creationId xmlns:a16="http://schemas.microsoft.com/office/drawing/2014/main" id="{A5F8FDD5-FD8F-74B3-8AD4-6D6D87D3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25" y="2469310"/>
            <a:ext cx="950955" cy="9178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7CF484-A8EF-F6E8-4839-D594F53DE5A1}"/>
              </a:ext>
            </a:extLst>
          </p:cNvPr>
          <p:cNvSpPr txBox="1"/>
          <p:nvPr/>
        </p:nvSpPr>
        <p:spPr>
          <a:xfrm>
            <a:off x="474043" y="1807048"/>
            <a:ext cx="180369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Georgia"/>
              </a:rPr>
              <a:t>Exploratory </a:t>
            </a:r>
            <a:endParaRPr lang="en-IN" b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en-IN" b="1" dirty="0">
                <a:solidFill>
                  <a:srgbClr val="002060"/>
                </a:solidFill>
                <a:latin typeface="Georgia"/>
              </a:rPr>
              <a:t>Data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3180FD-F72A-6491-D807-2942C6B51D9E}"/>
              </a:ext>
            </a:extLst>
          </p:cNvPr>
          <p:cNvSpPr txBox="1"/>
          <p:nvPr/>
        </p:nvSpPr>
        <p:spPr>
          <a:xfrm>
            <a:off x="393306" y="3444952"/>
            <a:ext cx="1960832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>
                <a:solidFill>
                  <a:srgbClr val="0D0D0D"/>
                </a:solidFill>
                <a:latin typeface="Georgia"/>
              </a:rPr>
              <a:t>Provide insights into the distribution and trends of stocks over time, </a:t>
            </a:r>
            <a:endParaRPr lang="en-IN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dirty="0">
                <a:solidFill>
                  <a:srgbClr val="0D0D0D"/>
                </a:solidFill>
                <a:latin typeface="Georgia"/>
              </a:rPr>
              <a:t>co-relation between stocks, time –series decomposition.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13FD75-220C-58B7-4C99-DEEF38F3C72F}"/>
              </a:ext>
            </a:extLst>
          </p:cNvPr>
          <p:cNvSpPr txBox="1"/>
          <p:nvPr/>
        </p:nvSpPr>
        <p:spPr>
          <a:xfrm>
            <a:off x="2157360" y="4263557"/>
            <a:ext cx="181926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Georgia"/>
              </a:rPr>
              <a:t>Pre-Processing</a:t>
            </a:r>
            <a:endParaRPr lang="en-IN" dirty="0">
              <a:solidFill>
                <a:srgbClr val="002060"/>
              </a:solidFill>
              <a:latin typeface="Georgi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D0B2F7-DA03-4F0C-B303-6809307C9A19}"/>
              </a:ext>
            </a:extLst>
          </p:cNvPr>
          <p:cNvSpPr txBox="1"/>
          <p:nvPr/>
        </p:nvSpPr>
        <p:spPr>
          <a:xfrm>
            <a:off x="2192535" y="1593624"/>
            <a:ext cx="1301430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dirty="0">
                <a:latin typeface="Georgia"/>
              </a:rPr>
              <a:t>Handling nulls and missing minute data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BBE661-28F2-A9BE-6873-8F7D54B2E8A2}"/>
              </a:ext>
            </a:extLst>
          </p:cNvPr>
          <p:cNvCxnSpPr>
            <a:cxnSpLocks/>
          </p:cNvCxnSpPr>
          <p:nvPr/>
        </p:nvCxnSpPr>
        <p:spPr>
          <a:xfrm>
            <a:off x="1802452" y="3012482"/>
            <a:ext cx="705846" cy="7024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BD76DA0-8905-AB51-5466-ABE355C46B2B}"/>
              </a:ext>
            </a:extLst>
          </p:cNvPr>
          <p:cNvSpPr txBox="1"/>
          <p:nvPr/>
        </p:nvSpPr>
        <p:spPr>
          <a:xfrm>
            <a:off x="6951465" y="1313247"/>
            <a:ext cx="153272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Georgia"/>
              </a:rPr>
              <a:t>Training and testing LSTM Model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492B11-932E-526A-2887-EE71F4482281}"/>
              </a:ext>
            </a:extLst>
          </p:cNvPr>
          <p:cNvCxnSpPr>
            <a:cxnSpLocks/>
          </p:cNvCxnSpPr>
          <p:nvPr/>
        </p:nvCxnSpPr>
        <p:spPr>
          <a:xfrm flipV="1">
            <a:off x="3414484" y="2838988"/>
            <a:ext cx="547533" cy="7833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64B57E0-5BE8-DB67-9AFC-8AA30796C7AC}"/>
              </a:ext>
            </a:extLst>
          </p:cNvPr>
          <p:cNvSpPr txBox="1"/>
          <p:nvPr/>
        </p:nvSpPr>
        <p:spPr>
          <a:xfrm>
            <a:off x="6806548" y="3475745"/>
            <a:ext cx="1804073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>
                <a:solidFill>
                  <a:srgbClr val="0D0D0D"/>
                </a:solidFill>
                <a:latin typeface="Georgia"/>
              </a:rPr>
              <a:t>Training the output and performing hyper-parameter tuning to better the model.</a:t>
            </a:r>
            <a:endParaRPr lang="en-IN" dirty="0">
              <a:latin typeface="Georgi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42C7BA-F909-441C-FE38-DD914D7A71B6}"/>
              </a:ext>
            </a:extLst>
          </p:cNvPr>
          <p:cNvSpPr txBox="1"/>
          <p:nvPr/>
        </p:nvSpPr>
        <p:spPr>
          <a:xfrm>
            <a:off x="5092044" y="1980734"/>
            <a:ext cx="1959584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>
                <a:solidFill>
                  <a:srgbClr val="0D0D0D"/>
                </a:solidFill>
                <a:latin typeface="Georgia"/>
              </a:rPr>
              <a:t>Functions to input data into the LSTM Model</a:t>
            </a:r>
            <a:endParaRPr lang="en-IN" dirty="0">
              <a:latin typeface="Georgi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96C2B0-8592-2D19-05C6-EB4D07E8F40A}"/>
              </a:ext>
            </a:extLst>
          </p:cNvPr>
          <p:cNvSpPr txBox="1"/>
          <p:nvPr/>
        </p:nvSpPr>
        <p:spPr>
          <a:xfrm>
            <a:off x="5552454" y="4009787"/>
            <a:ext cx="1434186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Georgia"/>
              </a:rPr>
              <a:t>Preparing running window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CEDA0C-950B-46FF-9BDE-B5012F6FAACE}"/>
              </a:ext>
            </a:extLst>
          </p:cNvPr>
          <p:cNvCxnSpPr>
            <a:cxnSpLocks/>
          </p:cNvCxnSpPr>
          <p:nvPr/>
        </p:nvCxnSpPr>
        <p:spPr>
          <a:xfrm>
            <a:off x="4842362" y="3007883"/>
            <a:ext cx="937953" cy="415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756E0B-FD0F-1547-5C81-05C28FAFB1FB}"/>
              </a:ext>
            </a:extLst>
          </p:cNvPr>
          <p:cNvCxnSpPr>
            <a:cxnSpLocks/>
          </p:cNvCxnSpPr>
          <p:nvPr/>
        </p:nvCxnSpPr>
        <p:spPr>
          <a:xfrm flipV="1">
            <a:off x="6602351" y="2980772"/>
            <a:ext cx="603294" cy="3615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2" descr="design icon for feature engineering. icon should be circle in shape.. Image 1 of 4">
            <a:extLst>
              <a:ext uri="{FF2B5EF4-FFF2-40B4-BE49-F238E27FC236}">
                <a16:creationId xmlns:a16="http://schemas.microsoft.com/office/drawing/2014/main" id="{24669192-CF1D-775B-D8F6-F0C00DA9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13" y="3329709"/>
            <a:ext cx="953953" cy="8766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4FC5B1-CC4E-7F4E-1785-47833BEA9020}"/>
              </a:ext>
            </a:extLst>
          </p:cNvPr>
          <p:cNvSpPr txBox="1"/>
          <p:nvPr/>
        </p:nvSpPr>
        <p:spPr>
          <a:xfrm>
            <a:off x="3530943" y="1842711"/>
            <a:ext cx="164792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Georgia"/>
              </a:rPr>
              <a:t>Feature Engineering</a:t>
            </a:r>
            <a:endParaRPr lang="en-IN" dirty="0">
              <a:solidFill>
                <a:srgbClr val="002060"/>
              </a:solidFill>
              <a:latin typeface="Georgi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5EC895-9402-8BA2-5D57-DADA3F5D549E}"/>
              </a:ext>
            </a:extLst>
          </p:cNvPr>
          <p:cNvSpPr txBox="1"/>
          <p:nvPr/>
        </p:nvSpPr>
        <p:spPr>
          <a:xfrm>
            <a:off x="3795544" y="3522871"/>
            <a:ext cx="1593148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dirty="0">
                <a:latin typeface="Georgia"/>
              </a:rPr>
              <a:t>Creating new features which capture the temporal attributes</a:t>
            </a:r>
          </a:p>
        </p:txBody>
      </p:sp>
    </p:spTree>
    <p:extLst>
      <p:ext uri="{BB962C8B-B14F-4D97-AF65-F5344CB8AC3E}">
        <p14:creationId xmlns:p14="http://schemas.microsoft.com/office/powerpoint/2010/main" val="339358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0111-4E50-F7F5-94CB-92E93217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5B91C85-D0FF-E3E4-B9DC-8FE3F894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69237-6E06-9A4D-964B-CC26911AB49E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1D57-BDB4-BFAA-216B-D360778166D8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300B3-225F-ADF0-C9AB-14709BB4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255796"/>
            <a:ext cx="8450036" cy="718240"/>
          </a:xfrm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i="0" dirty="0">
                <a:latin typeface="Georgia"/>
              </a:rPr>
              <a:t>Closing Values for selected Asset ID's</a:t>
            </a:r>
            <a:br>
              <a:rPr lang="en-US" sz="2800" i="0" dirty="0">
                <a:latin typeface="Georgia"/>
              </a:rPr>
            </a:br>
            <a:r>
              <a:rPr lang="en-US" sz="2800" i="0" dirty="0">
                <a:latin typeface="Georgia"/>
              </a:rPr>
              <a:t>(Every 3 months &amp; Last 200 days)</a:t>
            </a:r>
            <a:endParaRPr lang="en-US" sz="2800" dirty="0"/>
          </a:p>
        </p:txBody>
      </p:sp>
      <p:pic>
        <p:nvPicPr>
          <p:cNvPr id="2" name="Picture 1" descr="A line graph with blue lines&#10;&#10;Description automatically generated">
            <a:extLst>
              <a:ext uri="{FF2B5EF4-FFF2-40B4-BE49-F238E27FC236}">
                <a16:creationId xmlns:a16="http://schemas.microsoft.com/office/drawing/2014/main" id="{59452BDE-9B6E-963C-4D78-9D839BE1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8" y="1718434"/>
            <a:ext cx="2771364" cy="1715389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87A5A31E-6055-0AF3-F3EC-7422CF46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8" y="3905043"/>
            <a:ext cx="2771363" cy="1711604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11F2A-65C5-9B5F-FE0F-7284DB284805}"/>
              </a:ext>
            </a:extLst>
          </p:cNvPr>
          <p:cNvSpPr txBox="1"/>
          <p:nvPr/>
        </p:nvSpPr>
        <p:spPr>
          <a:xfrm>
            <a:off x="1188384" y="1162189"/>
            <a:ext cx="1769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Georgia"/>
              </a:rPr>
              <a:t>1 - Bitcoin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AE7DE-C927-E76A-F65B-74A2D45F2733}"/>
              </a:ext>
            </a:extLst>
          </p:cNvPr>
          <p:cNvSpPr txBox="1"/>
          <p:nvPr/>
        </p:nvSpPr>
        <p:spPr>
          <a:xfrm>
            <a:off x="3921644" y="1162188"/>
            <a:ext cx="1769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Georgia"/>
              </a:rPr>
              <a:t>6 - Ethereum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22CDD-21A8-6D11-6D03-F42389CF9006}"/>
              </a:ext>
            </a:extLst>
          </p:cNvPr>
          <p:cNvSpPr txBox="1"/>
          <p:nvPr/>
        </p:nvSpPr>
        <p:spPr>
          <a:xfrm>
            <a:off x="6595270" y="1162188"/>
            <a:ext cx="1769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Georgia"/>
              </a:rPr>
              <a:t>5 - EOS.IO</a:t>
            </a:r>
          </a:p>
        </p:txBody>
      </p:sp>
      <p:pic>
        <p:nvPicPr>
          <p:cNvPr id="14" name="Picture 13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1B6F5550-8DE0-F369-1DF8-5D24F995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12" y="1728373"/>
            <a:ext cx="2616063" cy="1711602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line graph with blue dots&#10;&#10;Description automatically generated">
            <a:extLst>
              <a:ext uri="{FF2B5EF4-FFF2-40B4-BE49-F238E27FC236}">
                <a16:creationId xmlns:a16="http://schemas.microsoft.com/office/drawing/2014/main" id="{83089E73-F478-6F77-AE95-BEADA52C4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02" y="1728373"/>
            <a:ext cx="2524126" cy="1632089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5C46A4BE-E5CD-521A-B347-C47E9545C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813" y="3905042"/>
            <a:ext cx="2695576" cy="1761296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graph of a line&#10;&#10;Description automatically generated">
            <a:extLst>
              <a:ext uri="{FF2B5EF4-FFF2-40B4-BE49-F238E27FC236}">
                <a16:creationId xmlns:a16="http://schemas.microsoft.com/office/drawing/2014/main" id="{61E18872-46C1-9BD7-90A2-3DC21F881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367" y="3905042"/>
            <a:ext cx="2627658" cy="17612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29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6CBC-36C4-C257-09EA-4E5999D3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A5602862-1ED0-3306-5BD9-1ED88A90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265735"/>
            <a:ext cx="8450036" cy="608910"/>
          </a:xfrm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latin typeface="Georgia" panose="02040502050405020303" pitchFamily="18" charset="0"/>
              </a:rPr>
              <a:t>Data Preprocessing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BE96CE5-830F-AC56-B3C7-04F41EFB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1FDD0-E9B4-8637-F3C4-E4B1B9CA9D79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3C340-F1D0-0C87-6B6F-65301CEC1714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24908-2334-E831-4A35-909BD2FC75B8}"/>
              </a:ext>
            </a:extLst>
          </p:cNvPr>
          <p:cNvSpPr txBox="1"/>
          <p:nvPr/>
        </p:nvSpPr>
        <p:spPr>
          <a:xfrm>
            <a:off x="793254" y="1163160"/>
            <a:ext cx="75581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 b="1" dirty="0">
                <a:solidFill>
                  <a:srgbClr val="002060"/>
                </a:solidFill>
                <a:latin typeface="Georgia"/>
              </a:rPr>
              <a:t>Handling Missing Values : </a:t>
            </a:r>
            <a:r>
              <a:rPr lang="en-US" dirty="0">
                <a:latin typeface="Georgia"/>
              </a:rPr>
              <a:t>Using forward filling the missing data should be filled forward. This means that any missing value is filled with the last available non-null value, making the assumption that no significant change occurred in that one-minute interval.</a:t>
            </a:r>
            <a:endParaRPr lang="en-US" dirty="0"/>
          </a:p>
        </p:txBody>
      </p:sp>
      <p:pic>
        <p:nvPicPr>
          <p:cNvPr id="6" name="Picture 5" descr="A close-up of a number&#10;&#10;Description automatically generated">
            <a:extLst>
              <a:ext uri="{FF2B5EF4-FFF2-40B4-BE49-F238E27FC236}">
                <a16:creationId xmlns:a16="http://schemas.microsoft.com/office/drawing/2014/main" id="{E181777C-C1EF-6F36-BDB7-0FB093C28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02" y="3625229"/>
            <a:ext cx="4747038" cy="250093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6172-92A7-66A4-9C07-53032E568336}"/>
              </a:ext>
            </a:extLst>
          </p:cNvPr>
          <p:cNvSpPr txBox="1"/>
          <p:nvPr/>
        </p:nvSpPr>
        <p:spPr>
          <a:xfrm>
            <a:off x="793254" y="2322725"/>
            <a:ext cx="75581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 b="1" dirty="0">
                <a:solidFill>
                  <a:srgbClr val="002060"/>
                </a:solidFill>
                <a:latin typeface="Georgia"/>
              </a:rPr>
              <a:t>Handling Missing Rows : </a:t>
            </a:r>
            <a:r>
              <a:rPr lang="en-US" dirty="0">
                <a:latin typeface="Georgia"/>
              </a:rPr>
              <a:t>If there were any missing rows (timestamps that did not exist in the original data), these are now included with </a:t>
            </a:r>
            <a:r>
              <a:rPr lang="en-US" dirty="0" err="1">
                <a:latin typeface="Georgia"/>
              </a:rPr>
              <a:t>NaN</a:t>
            </a:r>
            <a:r>
              <a:rPr lang="en-US" dirty="0">
                <a:latin typeface="Georgia"/>
              </a:rPr>
              <a:t> values for their data columns, which are then forward filled.</a:t>
            </a:r>
          </a:p>
        </p:txBody>
      </p:sp>
    </p:spTree>
    <p:extLst>
      <p:ext uri="{BB962C8B-B14F-4D97-AF65-F5344CB8AC3E}">
        <p14:creationId xmlns:p14="http://schemas.microsoft.com/office/powerpoint/2010/main" val="185590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0111-4E50-F7F5-94CB-92E93217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5B91C85-D0FF-E3E4-B9DC-8FE3F894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69237-6E06-9A4D-964B-CC26911AB49E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1D57-BDB4-BFAA-216B-D360778166D8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300B3-225F-ADF0-C9AB-14709BB4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25" y="200578"/>
            <a:ext cx="8461079" cy="666336"/>
          </a:xfrm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100" i="0" dirty="0">
                <a:latin typeface="Georgia"/>
              </a:rPr>
              <a:t>Time Series Decomposition : BTC</a:t>
            </a:r>
            <a:br>
              <a:rPr lang="en-US" sz="2800" i="0" dirty="0">
                <a:latin typeface="Georgia"/>
              </a:rPr>
            </a:br>
            <a:r>
              <a:rPr lang="en-US" sz="2000" b="0" i="0" dirty="0">
                <a:latin typeface="Georgia"/>
              </a:rPr>
              <a:t>Multiplicative = (Trend*Seasonality*residual)</a:t>
            </a:r>
            <a:endParaRPr lang="en-US" sz="2000" b="0" dirty="0"/>
          </a:p>
        </p:txBody>
      </p:sp>
      <p:pic>
        <p:nvPicPr>
          <p:cNvPr id="5" name="Picture 4" descr="A line graph of a stock market&#10;&#10;Description automatically generated">
            <a:extLst>
              <a:ext uri="{FF2B5EF4-FFF2-40B4-BE49-F238E27FC236}">
                <a16:creationId xmlns:a16="http://schemas.microsoft.com/office/drawing/2014/main" id="{444B4875-6B38-1602-92E9-BA8E7EBF4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48" y="985045"/>
            <a:ext cx="7702827" cy="5116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57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0111-4E50-F7F5-94CB-92E93217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5B91C85-D0FF-E3E4-B9DC-8FE3F894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69237-6E06-9A4D-964B-CC26911AB49E}"/>
              </a:ext>
            </a:extLst>
          </p:cNvPr>
          <p:cNvSpPr/>
          <p:nvPr/>
        </p:nvSpPr>
        <p:spPr>
          <a:xfrm>
            <a:off x="0" y="6655558"/>
            <a:ext cx="4572000" cy="2024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1D57-BDB4-BFAA-216B-D360778166D8}"/>
              </a:ext>
            </a:extLst>
          </p:cNvPr>
          <p:cNvSpPr/>
          <p:nvPr/>
        </p:nvSpPr>
        <p:spPr>
          <a:xfrm>
            <a:off x="4572000" y="6655558"/>
            <a:ext cx="4572000" cy="202442"/>
          </a:xfrm>
          <a:prstGeom prst="rect">
            <a:avLst/>
          </a:prstGeom>
          <a:solidFill>
            <a:srgbClr val="CFB9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latin typeface="Garamond" panose="02020404030301010803" pitchFamily="18" charset="0"/>
                <a:cs typeface="Noto Sans"/>
              </a:rPr>
              <a:t>			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300B3-225F-ADF0-C9AB-14709BB4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25" y="197266"/>
            <a:ext cx="8461079" cy="677379"/>
          </a:xfrm>
          <a:solidFill>
            <a:srgbClr val="CFB99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100" i="0" dirty="0">
                <a:latin typeface="Georgia"/>
              </a:rPr>
              <a:t>Time Series Decomposition : EOS</a:t>
            </a:r>
            <a:br>
              <a:rPr lang="en-US" sz="2800" i="0" dirty="0">
                <a:latin typeface="Georgia"/>
              </a:rPr>
            </a:br>
            <a:r>
              <a:rPr lang="en-US" sz="1800" b="0" i="0" dirty="0">
                <a:latin typeface="Georgia"/>
              </a:rPr>
              <a:t>Multiplicative = (Trend*Seasonality*residual)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F40B9-9157-FFFD-6A9B-46BDAEF9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8" y="997965"/>
            <a:ext cx="7742583" cy="51006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84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Brand-Standard-20231110" id="{024EC66F-65B0-D145-A2AD-C5B9CB507881}" vid="{1373FE54-9919-EE45-9A9F-A53BC812EC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4" ma:contentTypeDescription="Create a new document." ma:contentTypeScope="" ma:versionID="525164dac9297210c095a5bd80287f9a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47e49e78aff16fc85174c3b1ac7b7e79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Props1.xml><?xml version="1.0" encoding="utf-8"?>
<ds:datastoreItem xmlns:ds="http://schemas.openxmlformats.org/officeDocument/2006/customXml" ds:itemID="{316A8C5D-5127-41B0-9CA3-8B5C095BC051}">
  <ds:schemaRefs>
    <ds:schemaRef ds:uri="37af3f4b-4b66-46f9-8456-831d9bc3e737"/>
    <ds:schemaRef ds:uri="d6656b4d-3fa0-4709-acfb-d5e813445d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DE0D6C-581B-4814-98E7-EF172D5D46A1}">
  <ds:schemaRefs>
    <ds:schemaRef ds:uri="37af3f4b-4b66-46f9-8456-831d9bc3e737"/>
    <ds:schemaRef ds:uri="d6656b4d-3fa0-4709-acfb-d5e813445d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</TotalTime>
  <Words>1218</Words>
  <Application>Microsoft Office PowerPoint</Application>
  <PresentationFormat>On-screen Show (4:3)</PresentationFormat>
  <Paragraphs>194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Wingdings</vt:lpstr>
      <vt:lpstr>Garamond</vt:lpstr>
      <vt:lpstr>Acumin Pro Semibold</vt:lpstr>
      <vt:lpstr>Acumin Pro Condensed</vt:lpstr>
      <vt:lpstr>Georgia</vt:lpstr>
      <vt:lpstr>Calibri</vt:lpstr>
      <vt:lpstr>Franklin Gothic Medium</vt:lpstr>
      <vt:lpstr>Inter</vt:lpstr>
      <vt:lpstr>Arial</vt:lpstr>
      <vt:lpstr>Times New Roman</vt:lpstr>
      <vt:lpstr>Franklin Gothic Medium Cond</vt:lpstr>
      <vt:lpstr>Acumin Pro Condensed Semibold</vt:lpstr>
      <vt:lpstr>Acumin Pro</vt:lpstr>
      <vt:lpstr>Wingdings,Sans-Serif</vt:lpstr>
      <vt:lpstr>Franklin Gothic Book</vt:lpstr>
      <vt:lpstr>Office Theme</vt:lpstr>
      <vt:lpstr>   G-Research Crypto Forecasting </vt:lpstr>
      <vt:lpstr>Cryptocurrency Data </vt:lpstr>
      <vt:lpstr>Minute bar data features</vt:lpstr>
      <vt:lpstr>Objective</vt:lpstr>
      <vt:lpstr>Methodology</vt:lpstr>
      <vt:lpstr>Closing Values for selected Asset ID's (Every 3 months &amp; Last 200 days)</vt:lpstr>
      <vt:lpstr>Data Preprocessing</vt:lpstr>
      <vt:lpstr>Time Series Decomposition : BTC Multiplicative = (Trend*Seasonality*residual)</vt:lpstr>
      <vt:lpstr>Time Series Decomposition : EOS Multiplicative = (Trend*Seasonality*residual)</vt:lpstr>
      <vt:lpstr>Feature Engineering</vt:lpstr>
      <vt:lpstr>Local standardization</vt:lpstr>
      <vt:lpstr>Input Preparation</vt:lpstr>
      <vt:lpstr>PowerPoint Presentation</vt:lpstr>
      <vt:lpstr>PowerPoint Presentation</vt:lpstr>
      <vt:lpstr>LSTM Model</vt:lpstr>
      <vt:lpstr>Prediction output</vt:lpstr>
      <vt:lpstr>Prediction output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Title, Acumin Pro Cond Italic 44</dc:title>
  <dc:creator>Veda Samhitha Alluri</dc:creator>
  <cp:lastModifiedBy>Vishnu vardhan Ponduri</cp:lastModifiedBy>
  <cp:revision>142</cp:revision>
  <dcterms:created xsi:type="dcterms:W3CDTF">2024-02-10T05:48:23Z</dcterms:created>
  <dcterms:modified xsi:type="dcterms:W3CDTF">2024-02-23T08:06:48Z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